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1.jpg" ContentType="image/pn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  <p:sldMasterId id="2147483694" r:id="rId3"/>
    <p:sldMasterId id="2147483717" r:id="rId4"/>
  </p:sldMasterIdLst>
  <p:notesMasterIdLst>
    <p:notesMasterId r:id="rId17"/>
  </p:notesMasterIdLst>
  <p:sldIdLst>
    <p:sldId id="256" r:id="rId5"/>
    <p:sldId id="263" r:id="rId6"/>
    <p:sldId id="285" r:id="rId7"/>
    <p:sldId id="286" r:id="rId8"/>
    <p:sldId id="292" r:id="rId9"/>
    <p:sldId id="291" r:id="rId10"/>
    <p:sldId id="290" r:id="rId11"/>
    <p:sldId id="262" r:id="rId12"/>
    <p:sldId id="296" r:id="rId13"/>
    <p:sldId id="295" r:id="rId14"/>
    <p:sldId id="294" r:id="rId15"/>
    <p:sldId id="29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2"/>
    <a:srgbClr val="A083C4"/>
    <a:srgbClr val="9671AF"/>
    <a:srgbClr val="636497"/>
    <a:srgbClr val="38746F"/>
    <a:srgbClr val="449B9B"/>
    <a:srgbClr val="009051"/>
    <a:srgbClr val="5997D1"/>
    <a:srgbClr val="3485D0"/>
    <a:srgbClr val="328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3"/>
    <p:restoredTop sz="93232"/>
  </p:normalViewPr>
  <p:slideViewPr>
    <p:cSldViewPr snapToGrid="0" snapToObjects="1">
      <p:cViewPr varScale="1">
        <p:scale>
          <a:sx n="156" d="100"/>
          <a:sy n="156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59807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endParaRPr sz="1100" b="0" i="0" u="none" strike="noStrike" cap="none"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625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1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6420" y="4344023"/>
            <a:ext cx="5485200" cy="4113000"/>
          </a:xfrm>
          <a:prstGeom prst="rect">
            <a:avLst/>
          </a:prstGeom>
          <a:noFill/>
          <a:ln>
            <a:noFill/>
          </a:ln>
        </p:spPr>
        <p:txBody>
          <a:bodyPr lIns="89600" tIns="89600" rIns="89600" bIns="89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r>
              <a:rPr lang="en-US" sz="1100" b="0" i="0" u="none" strike="noStrike" cap="none" dirty="0" smtClean="0"/>
              <a:t>Broadest set</a:t>
            </a:r>
            <a:r>
              <a:rPr lang="en-US" sz="1100" b="0" i="0" u="none" strike="noStrike" cap="none" baseline="0" dirty="0" smtClean="0"/>
              <a:t> of AI APIs, strength in combination play</a:t>
            </a:r>
          </a:p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r>
              <a:rPr lang="en-US" sz="1100" b="0" i="0" u="none" strike="noStrike" cap="none" baseline="0" dirty="0" smtClean="0"/>
              <a:t>Each AI, some ML/DL</a:t>
            </a:r>
          </a:p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r>
              <a:rPr lang="en-US" sz="1100" b="0" i="0" u="none" strike="noStrike" cap="none" baseline="0" dirty="0" smtClean="0"/>
              <a:t>Combination of APIs = Cognitive</a:t>
            </a:r>
            <a:endParaRPr sz="1100" b="0" i="0" u="none" strike="noStrike" cap="none" dirty="0"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0859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6420" y="4344023"/>
            <a:ext cx="5485200" cy="4113000"/>
          </a:xfrm>
          <a:prstGeom prst="rect">
            <a:avLst/>
          </a:prstGeom>
          <a:noFill/>
          <a:ln>
            <a:noFill/>
          </a:ln>
        </p:spPr>
        <p:txBody>
          <a:bodyPr lIns="91300" tIns="45650" rIns="9130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the field for AI - Your Data is your differentiator (public, private, convergence) </a:t>
            </a: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Cognitive Architecture matters</a:t>
            </a: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Infuse Data Science into </a:t>
            </a:r>
            <a:r>
              <a:rPr lang="en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dynamics will change moving forward – you’ll be partnering with Data Science, understand your role as a developer</a:t>
            </a:r>
            <a:endParaRPr lang="e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Shape 599"/>
          <p:cNvSpPr txBox="1">
            <a:spLocks noGrp="1"/>
          </p:cNvSpPr>
          <p:nvPr>
            <p:ph type="sldNum" idx="12"/>
          </p:nvPr>
        </p:nvSpPr>
        <p:spPr>
          <a:xfrm>
            <a:off x="3884026" y="8686488"/>
            <a:ext cx="2972399" cy="456000"/>
          </a:xfrm>
          <a:prstGeom prst="rect">
            <a:avLst/>
          </a:prstGeom>
          <a:noFill/>
          <a:ln>
            <a:noFill/>
          </a:ln>
        </p:spPr>
        <p:txBody>
          <a:bodyPr lIns="91300" tIns="45650" rIns="91300" bIns="45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03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0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62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12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8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1" name="Shape 9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71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Relationship Id="rId3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Relationship Id="rId3" Type="http://schemas.openxmlformats.org/officeDocument/2006/relationships/image" Target="../media/image5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" y="0"/>
            <a:ext cx="9142800" cy="51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 rot="5400000">
            <a:off x="53500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1349474" y="-447055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te Stamp">
    <p:bg>
      <p:bgPr>
        <a:solidFill>
          <a:srgbClr val="FFFFFF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7739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2">
    <p:bg>
      <p:bgPr>
        <a:solidFill>
          <a:srgbClr val="FFFFFF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454212" y="2169317"/>
            <a:ext cx="28083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F49"/>
              </a:buClr>
              <a:buFont typeface="Helvetica Neue"/>
              <a:buNone/>
              <a:defRPr sz="5000" b="1" i="0" u="none" strike="noStrike" cap="none">
                <a:solidFill>
                  <a:srgbClr val="2D3F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50900" marR="0" lvl="1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F49"/>
              </a:buClr>
              <a:buSzPct val="76000"/>
              <a:buFont typeface="Helvetica Neue"/>
              <a:buChar char="•"/>
              <a:defRPr sz="5000" b="1" i="0" u="none" strike="noStrike" cap="none">
                <a:solidFill>
                  <a:srgbClr val="2D3F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92200" marR="0" lvl="2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F49"/>
              </a:buClr>
              <a:buSzPct val="76000"/>
              <a:buFont typeface="Helvetica Neue"/>
              <a:buChar char="•"/>
              <a:defRPr sz="5000" b="1" i="0" u="none" strike="noStrike" cap="none">
                <a:solidFill>
                  <a:srgbClr val="2D3F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33500" marR="0" lvl="3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F49"/>
              </a:buClr>
              <a:buSzPct val="76000"/>
              <a:buFont typeface="Helvetica Neue"/>
              <a:buChar char="•"/>
              <a:defRPr sz="5000" b="1" i="0" u="none" strike="noStrike" cap="none">
                <a:solidFill>
                  <a:srgbClr val="2D3F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1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F49"/>
              </a:buClr>
              <a:buSzPct val="76000"/>
              <a:buFont typeface="Helvetica Neue"/>
              <a:buChar char="•"/>
              <a:defRPr sz="5000" b="1" i="0" u="none" strike="noStrike" cap="none">
                <a:solidFill>
                  <a:srgbClr val="2D3F4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4" name="Shape 624"/>
          <p:cNvSpPr txBox="1">
            <a:spLocks noGrp="1"/>
          </p:cNvSpPr>
          <p:nvPr>
            <p:ph type="body" idx="2"/>
          </p:nvPr>
        </p:nvSpPr>
        <p:spPr>
          <a:xfrm>
            <a:off x="5193982" y="531018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5" name="Shape 625"/>
          <p:cNvSpPr txBox="1">
            <a:spLocks noGrp="1"/>
          </p:cNvSpPr>
          <p:nvPr>
            <p:ph type="body" idx="3"/>
          </p:nvPr>
        </p:nvSpPr>
        <p:spPr>
          <a:xfrm>
            <a:off x="5158978" y="16613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6" name="Shape 626"/>
          <p:cNvSpPr txBox="1">
            <a:spLocks noGrp="1"/>
          </p:cNvSpPr>
          <p:nvPr>
            <p:ph type="body" idx="4"/>
          </p:nvPr>
        </p:nvSpPr>
        <p:spPr>
          <a:xfrm>
            <a:off x="5201125" y="27916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body" idx="5"/>
          </p:nvPr>
        </p:nvSpPr>
        <p:spPr>
          <a:xfrm>
            <a:off x="5201601" y="39219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8" name="Shape 628"/>
          <p:cNvSpPr txBox="1">
            <a:spLocks noGrp="1"/>
          </p:cNvSpPr>
          <p:nvPr>
            <p:ph type="body" idx="6"/>
          </p:nvPr>
        </p:nvSpPr>
        <p:spPr>
          <a:xfrm>
            <a:off x="5213285" y="1031080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29" name="Shape 629"/>
          <p:cNvSpPr txBox="1">
            <a:spLocks noGrp="1"/>
          </p:cNvSpPr>
          <p:nvPr>
            <p:ph type="body" idx="7"/>
          </p:nvPr>
        </p:nvSpPr>
        <p:spPr>
          <a:xfrm>
            <a:off x="5213285" y="2163761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0" name="Shape 630"/>
          <p:cNvSpPr txBox="1">
            <a:spLocks noGrp="1"/>
          </p:cNvSpPr>
          <p:nvPr>
            <p:ph type="body" idx="8"/>
          </p:nvPr>
        </p:nvSpPr>
        <p:spPr>
          <a:xfrm>
            <a:off x="5213285" y="3296442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1" name="Shape 631"/>
          <p:cNvSpPr txBox="1">
            <a:spLocks noGrp="1"/>
          </p:cNvSpPr>
          <p:nvPr>
            <p:ph type="body" idx="9"/>
          </p:nvPr>
        </p:nvSpPr>
        <p:spPr>
          <a:xfrm>
            <a:off x="5213285" y="4426742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idx="13"/>
          </p:nvPr>
        </p:nvSpPr>
        <p:spPr>
          <a:xfrm>
            <a:off x="7349807" y="531018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body" idx="14"/>
          </p:nvPr>
        </p:nvSpPr>
        <p:spPr>
          <a:xfrm>
            <a:off x="7353140" y="16613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4" name="Shape 634"/>
          <p:cNvSpPr txBox="1">
            <a:spLocks noGrp="1"/>
          </p:cNvSpPr>
          <p:nvPr>
            <p:ph type="body" idx="15"/>
          </p:nvPr>
        </p:nvSpPr>
        <p:spPr>
          <a:xfrm>
            <a:off x="7347663" y="27916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5" name="Shape 635"/>
          <p:cNvSpPr txBox="1">
            <a:spLocks noGrp="1"/>
          </p:cNvSpPr>
          <p:nvPr>
            <p:ph type="body" idx="16"/>
          </p:nvPr>
        </p:nvSpPr>
        <p:spPr>
          <a:xfrm>
            <a:off x="7343853" y="3921917"/>
            <a:ext cx="6045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6" name="Shape 636"/>
          <p:cNvSpPr txBox="1">
            <a:spLocks noGrp="1"/>
          </p:cNvSpPr>
          <p:nvPr>
            <p:ph type="body" idx="17"/>
          </p:nvPr>
        </p:nvSpPr>
        <p:spPr>
          <a:xfrm>
            <a:off x="7359584" y="1031080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7" name="Shape 637"/>
          <p:cNvSpPr txBox="1">
            <a:spLocks noGrp="1"/>
          </p:cNvSpPr>
          <p:nvPr>
            <p:ph type="body" idx="18"/>
          </p:nvPr>
        </p:nvSpPr>
        <p:spPr>
          <a:xfrm>
            <a:off x="7359584" y="2163761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8" name="Shape 638"/>
          <p:cNvSpPr txBox="1">
            <a:spLocks noGrp="1"/>
          </p:cNvSpPr>
          <p:nvPr>
            <p:ph type="body" idx="19"/>
          </p:nvPr>
        </p:nvSpPr>
        <p:spPr>
          <a:xfrm>
            <a:off x="7359584" y="3296442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9" name="Shape 639"/>
          <p:cNvSpPr txBox="1">
            <a:spLocks noGrp="1"/>
          </p:cNvSpPr>
          <p:nvPr>
            <p:ph type="body" idx="20"/>
          </p:nvPr>
        </p:nvSpPr>
        <p:spPr>
          <a:xfrm>
            <a:off x="7359584" y="4426742"/>
            <a:ext cx="5796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40" name="Shape 640"/>
          <p:cNvSpPr txBox="1">
            <a:spLocks noGrp="1"/>
          </p:cNvSpPr>
          <p:nvPr>
            <p:ph type="body" idx="21"/>
          </p:nvPr>
        </p:nvSpPr>
        <p:spPr>
          <a:xfrm>
            <a:off x="154047" y="4883716"/>
            <a:ext cx="2322600" cy="1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5814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solidFill>
          <a:srgbClr val="F7F7F7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285750" y="411510"/>
            <a:ext cx="84582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E4343"/>
              </a:buClr>
              <a:buFont typeface="Arial"/>
              <a:buNone/>
              <a:defRPr sz="2100" b="1" i="0" u="none" strike="noStrike" cap="none">
                <a:solidFill>
                  <a:srgbClr val="3E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14350" marR="0" lvl="1" indent="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12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57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6488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ctrTitle"/>
          </p:nvPr>
        </p:nvSpPr>
        <p:spPr>
          <a:xfrm>
            <a:off x="1143000" y="84177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5" name="Shape 645"/>
          <p:cNvSpPr txBox="1">
            <a:spLocks noGrp="1"/>
          </p:cNvSpPr>
          <p:nvPr>
            <p:ph type="subTitle" idx="1"/>
          </p:nvPr>
        </p:nvSpPr>
        <p:spPr>
          <a:xfrm>
            <a:off x="1143000" y="2701526"/>
            <a:ext cx="6858000" cy="12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4563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2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6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5493" marR="0" lvl="0" indent="-67588" algn="l" rtl="0">
              <a:lnSpc>
                <a:spcPct val="115000"/>
              </a:lnSpc>
              <a:spcBef>
                <a:spcPts val="337"/>
              </a:spcBef>
              <a:spcAft>
                <a:spcPts val="1600"/>
              </a:spcAft>
              <a:buClr>
                <a:schemeClr val="dk1"/>
              </a:buClr>
              <a:buSzPct val="98475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96902" marR="0" lvl="1" indent="-33397" algn="l" rtl="0">
              <a:lnSpc>
                <a:spcPct val="115000"/>
              </a:lnSpc>
              <a:spcBef>
                <a:spcPts val="337"/>
              </a:spcBef>
              <a:spcAft>
                <a:spcPts val="1600"/>
              </a:spcAft>
              <a:buClr>
                <a:schemeClr val="dk1"/>
              </a:buClr>
              <a:buSzPct val="98475"/>
              <a:buFont typeface="Arial"/>
              <a:buChar char="–"/>
              <a:defRPr sz="168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8311" marR="0" lvl="2" indent="13493" algn="l" rtl="0">
              <a:lnSpc>
                <a:spcPct val="115000"/>
              </a:lnSpc>
              <a:spcBef>
                <a:spcPts val="337"/>
              </a:spcBef>
              <a:spcAft>
                <a:spcPts val="1600"/>
              </a:spcAft>
              <a:buClr>
                <a:schemeClr val="dk1"/>
              </a:buClr>
              <a:buSzPct val="98475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85637" marR="0" lvl="3" indent="14467" algn="l" rtl="0">
              <a:lnSpc>
                <a:spcPct val="115000"/>
              </a:lnSpc>
              <a:spcBef>
                <a:spcPts val="337"/>
              </a:spcBef>
              <a:spcAft>
                <a:spcPts val="1600"/>
              </a:spcAft>
              <a:buClr>
                <a:schemeClr val="dk1"/>
              </a:buClr>
              <a:buSzPct val="98475"/>
              <a:buFont typeface="Arial"/>
              <a:buChar char="–"/>
              <a:defRPr sz="168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2959" marR="0" lvl="4" indent="15445" algn="l" rtl="0">
              <a:lnSpc>
                <a:spcPct val="115000"/>
              </a:lnSpc>
              <a:spcBef>
                <a:spcPts val="337"/>
              </a:spcBef>
              <a:spcAft>
                <a:spcPts val="1600"/>
              </a:spcAft>
              <a:buClr>
                <a:schemeClr val="dk1"/>
              </a:buClr>
              <a:buSzPct val="98475"/>
              <a:buFont typeface="Arial"/>
              <a:buChar char="»"/>
              <a:defRPr sz="168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020285" marR="0" lvl="5" indent="13884" algn="l" rtl="0">
              <a:lnSpc>
                <a:spcPct val="115000"/>
              </a:lnSpc>
              <a:spcBef>
                <a:spcPts val="323"/>
              </a:spcBef>
              <a:spcAft>
                <a:spcPts val="1600"/>
              </a:spcAft>
              <a:buClr>
                <a:schemeClr val="dk1"/>
              </a:buClr>
              <a:buSzPct val="102135"/>
              <a:buFont typeface="Arial"/>
              <a:buChar char="•"/>
              <a:defRPr sz="16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87611" marR="0" lvl="6" indent="14858" algn="l" rtl="0">
              <a:lnSpc>
                <a:spcPct val="115000"/>
              </a:lnSpc>
              <a:spcBef>
                <a:spcPts val="323"/>
              </a:spcBef>
              <a:spcAft>
                <a:spcPts val="1600"/>
              </a:spcAft>
              <a:buClr>
                <a:schemeClr val="dk1"/>
              </a:buClr>
              <a:buSzPct val="102135"/>
              <a:buFont typeface="Arial"/>
              <a:buChar char="•"/>
              <a:defRPr sz="16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54933" marR="0" lvl="7" indent="15836" algn="l" rtl="0">
              <a:lnSpc>
                <a:spcPct val="115000"/>
              </a:lnSpc>
              <a:spcBef>
                <a:spcPts val="323"/>
              </a:spcBef>
              <a:spcAft>
                <a:spcPts val="1600"/>
              </a:spcAft>
              <a:buClr>
                <a:schemeClr val="dk1"/>
              </a:buClr>
              <a:buSzPct val="102135"/>
              <a:buFont typeface="Arial"/>
              <a:buChar char="•"/>
              <a:defRPr sz="16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22259" marR="0" lvl="8" indent="16810" algn="l" rtl="0">
              <a:lnSpc>
                <a:spcPct val="115000"/>
              </a:lnSpc>
              <a:spcBef>
                <a:spcPts val="323"/>
              </a:spcBef>
              <a:spcAft>
                <a:spcPts val="1600"/>
              </a:spcAft>
              <a:buClr>
                <a:schemeClr val="dk1"/>
              </a:buClr>
              <a:buSzPct val="102135"/>
              <a:buFont typeface="Arial"/>
              <a:buChar char="•"/>
              <a:defRPr sz="161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" name="Shape 649"/>
          <p:cNvSpPr txBox="1">
            <a:spLocks noGrp="1"/>
          </p:cNvSpPr>
          <p:nvPr>
            <p:ph type="dt" idx="10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Shape 650"/>
          <p:cNvSpPr txBox="1">
            <a:spLocks noGrp="1"/>
          </p:cNvSpPr>
          <p:nvPr>
            <p:ph type="ftr" idx="11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Shape 651"/>
          <p:cNvSpPr txBox="1">
            <a:spLocks noGrp="1"/>
          </p:cNvSpPr>
          <p:nvPr>
            <p:ph type="sldNum" idx="12"/>
          </p:nvPr>
        </p:nvSpPr>
        <p:spPr>
          <a:xfrm>
            <a:off x="80375" y="481939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104475" tIns="52225" rIns="104475" bIns="52225" anchor="ctr" anchorCtr="0">
            <a:noAutofit/>
          </a:bodyPr>
          <a:lstStyle/>
          <a:p>
            <a:pPr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" sz="984">
                <a:solidFill>
                  <a:srgbClr val="888888"/>
                </a:solidFill>
              </a:rPr>
              <a:pPr>
                <a:buClr>
                  <a:srgbClr val="888888"/>
                </a:buClr>
                <a:buSzPct val="25000"/>
                <a:buFont typeface="Arial"/>
                <a:buNone/>
              </a:pPr>
              <a:t>‹#›</a:t>
            </a:fld>
            <a:endParaRPr lang="en" sz="984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080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/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4050" y="0"/>
            <a:ext cx="55299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578171" y="437617"/>
            <a:ext cx="443100" cy="1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375525" y="591450"/>
            <a:ext cx="3238500" cy="39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488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8 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377845" y="148338"/>
            <a:ext cx="2037300" cy="4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3659"/>
              </a:buClr>
              <a:buFont typeface="Arial"/>
              <a:buNone/>
              <a:defRPr sz="3113" b="1" i="0" u="none" strike="noStrike" cap="none">
                <a:solidFill>
                  <a:srgbClr val="0F3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6952" marR="0" lvl="1" indent="3997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86973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2048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413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body" idx="2"/>
          </p:nvPr>
        </p:nvSpPr>
        <p:spPr>
          <a:xfrm>
            <a:off x="377844" y="544420"/>
            <a:ext cx="2347500" cy="32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Arial"/>
              <a:buNone/>
              <a:defRPr sz="1538" b="1" i="0" u="none" strike="noStrike" cap="none">
                <a:solidFill>
                  <a:srgbClr val="8B9B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6952" marR="0" lvl="1" indent="3997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86973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2048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413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Shape 660"/>
          <p:cNvSpPr txBox="1">
            <a:spLocks noGrp="1"/>
          </p:cNvSpPr>
          <p:nvPr>
            <p:ph type="body" idx="3"/>
          </p:nvPr>
        </p:nvSpPr>
        <p:spPr>
          <a:xfrm>
            <a:off x="404812" y="963604"/>
            <a:ext cx="8316600" cy="3607200"/>
          </a:xfrm>
          <a:prstGeom prst="rect">
            <a:avLst/>
          </a:prstGeom>
          <a:solidFill>
            <a:srgbClr val="EFF2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6952" marR="0" lvl="1" indent="3997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86973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2048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413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Shape 661"/>
          <p:cNvSpPr txBox="1">
            <a:spLocks noGrp="1"/>
          </p:cNvSpPr>
          <p:nvPr>
            <p:ph type="body" idx="4"/>
          </p:nvPr>
        </p:nvSpPr>
        <p:spPr>
          <a:xfrm>
            <a:off x="3278892" y="2497931"/>
            <a:ext cx="28026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Arial"/>
              <a:buNone/>
              <a:defRPr sz="1350" b="1" i="0" u="none" strike="noStrike" cap="none">
                <a:solidFill>
                  <a:srgbClr val="8B9BA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6952" marR="0" lvl="1" indent="3997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86973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2048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4137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9669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016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6552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Shape 6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927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1">
    <p:bg>
      <p:bgPr>
        <a:solidFill>
          <a:srgbClr val="253965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83464" y="3127248"/>
            <a:ext cx="6795300" cy="54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04800" marR="0" lvl="1" indent="381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8125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469900" marR="0" lvl="2" indent="381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92857"/>
              <a:buFont typeface="Helvetica Neue Light"/>
              <a:buChar char="-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647700" marR="0" lvl="3" indent="127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Char char="-"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812800" marR="0" lvl="4" indent="-1143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498600" marR="0" lvl="5" indent="25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841500" marR="0" lvl="6" indent="25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184400" marR="0" lvl="7" indent="25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27300" marR="0" lvl="8" indent="254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83464" y="1690980"/>
            <a:ext cx="6795300" cy="1218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  <a:defRPr sz="4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750" y="4589004"/>
            <a:ext cx="558300" cy="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8758408" y="73797"/>
            <a:ext cx="307500" cy="1578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152400" y="73797"/>
            <a:ext cx="396000" cy="1578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IBM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1245888" y="18877"/>
            <a:ext cx="1311299" cy="1578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6096662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94"/>
          <p:cNvCxnSpPr/>
          <p:nvPr/>
        </p:nvCxnSpPr>
        <p:spPr>
          <a:xfrm>
            <a:off x="7620662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" name="Shape 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3864" y="4855012"/>
            <a:ext cx="390900" cy="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 (2-columns)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52414" y="1023937"/>
            <a:ext cx="4075200" cy="3605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9300" marR="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01900" marR="0" lvl="5" indent="38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591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163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735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52414" y="247650"/>
            <a:ext cx="4319700" cy="776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-1270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-1270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-1270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-12700" algn="l" rtl="0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Font typeface="Arial"/>
              <a:buNone/>
              <a:defRPr sz="2800" b="1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571999" y="1023937"/>
            <a:ext cx="4076699" cy="3605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228600" marR="0" lvl="0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9300" marR="0" lvl="1" indent="-152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01900" marR="0" lvl="5" indent="38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591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163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735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17759" y="4868400"/>
            <a:ext cx="2133600" cy="1728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83463" y="731542"/>
            <a:ext cx="8639400" cy="285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11943" y="4877991"/>
            <a:ext cx="2124000" cy="109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rgbClr val="32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83463" y="731542"/>
            <a:ext cx="8639400" cy="285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  <a:defRPr sz="2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-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11943" y="4877991"/>
            <a:ext cx="2124000" cy="109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rgbClr val="32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83463" y="731519"/>
            <a:ext cx="8639400" cy="276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283464" y="1371600"/>
            <a:ext cx="8621100" cy="2709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397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88888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04800" marR="0" lvl="1" indent="381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8125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482600" marR="0" lvl="2" indent="25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ct val="92857"/>
              <a:buFont typeface="Helvetica Neue Light"/>
              <a:buChar char="-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647700" marR="0" lvl="3" indent="25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Char char="-"/>
              <a:defRPr sz="1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825500" marR="0" lvl="4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Char char="-"/>
              <a:defRPr sz="1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498600" marR="0" lvl="5" indent="25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841500" marR="0" lvl="6" indent="25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184400" marR="0" lvl="7" indent="25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27300" marR="0" lvl="8" indent="254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12284" y="4878387"/>
            <a:ext cx="2124000" cy="109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">
    <p:bg>
      <p:bgPr>
        <a:solidFill>
          <a:schemeClr val="accent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700"/>
            </a:lvl2pPr>
            <a:lvl3pPr lvl="2" indent="0" rtl="0">
              <a:spcBef>
                <a:spcPts val="0"/>
              </a:spcBef>
              <a:buFont typeface="Arial"/>
              <a:buNone/>
              <a:defRPr sz="700"/>
            </a:lvl3pPr>
            <a:lvl4pPr lvl="3" indent="0" rtl="0">
              <a:spcBef>
                <a:spcPts val="0"/>
              </a:spcBef>
              <a:buFont typeface="Arial"/>
              <a:buNone/>
              <a:defRPr sz="700"/>
            </a:lvl4pPr>
            <a:lvl5pPr lvl="4" indent="0" rtl="0">
              <a:spcBef>
                <a:spcPts val="0"/>
              </a:spcBef>
              <a:buFont typeface="Arial"/>
              <a:buNone/>
              <a:defRPr sz="700"/>
            </a:lvl5pPr>
            <a:lvl6pPr lvl="5" indent="0" rtl="0">
              <a:spcBef>
                <a:spcPts val="0"/>
              </a:spcBef>
              <a:buFont typeface="Arial"/>
              <a:buNone/>
              <a:defRPr sz="700"/>
            </a:lvl6pPr>
            <a:lvl7pPr lvl="6" indent="0" rtl="0">
              <a:spcBef>
                <a:spcPts val="0"/>
              </a:spcBef>
              <a:buFont typeface="Arial"/>
              <a:buNone/>
              <a:defRPr sz="700"/>
            </a:lvl7pPr>
            <a:lvl8pPr lvl="7" indent="0" rtl="0">
              <a:spcBef>
                <a:spcPts val="0"/>
              </a:spcBef>
              <a:buFont typeface="Arial"/>
              <a:buNone/>
              <a:defRPr sz="700"/>
            </a:lvl8pPr>
            <a:lvl9pPr lvl="8" indent="0" rtl="0">
              <a:spcBef>
                <a:spcPts val="0"/>
              </a:spcBef>
              <a:buFont typeface="Arial"/>
              <a:buNone/>
              <a:defRPr sz="7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96000" y="729000"/>
            <a:ext cx="8352000" cy="405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93700" marR="0" lvl="1" indent="-2540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Calibri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96900" marR="0" lvl="2" indent="-3810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Calibri"/>
              <a:buChar char="–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87400" marR="0" lvl="3" indent="-5080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Calibri"/>
              <a:buChar char="–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77900" marR="0" lvl="4" indent="-38100" algn="l" rtl="0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ct val="100000"/>
              <a:buFont typeface="Calibri"/>
              <a:buChar char="–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371600" marR="0" lvl="5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625600" marR="0" lvl="6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866900" marR="0" lvl="7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120900" marR="0" lvl="8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7667860" y="4563000"/>
            <a:ext cx="1080000" cy="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2951483" y="4563000"/>
            <a:ext cx="3240299" cy="2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96000" y="4563000"/>
            <a:ext cx="675000" cy="27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90500" y="650081"/>
            <a:ext cx="8734500" cy="67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92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90500" y="650081"/>
            <a:ext cx="8734500" cy="67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0500" y="1431131"/>
            <a:ext cx="8734500" cy="341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">
    <p:bg>
      <p:bgPr>
        <a:solidFill>
          <a:srgbClr val="F7F7F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7065168" y="3351609"/>
            <a:ext cx="2078700" cy="1791900"/>
          </a:xfrm>
          <a:prstGeom prst="triangle">
            <a:avLst>
              <a:gd name="adj" fmla="val 100000"/>
            </a:avLst>
          </a:prstGeom>
          <a:solidFill>
            <a:srgbClr val="595959">
              <a:alpha val="6669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641431" y="3848100"/>
            <a:ext cx="1502700" cy="1295400"/>
          </a:xfrm>
          <a:prstGeom prst="triangle">
            <a:avLst>
              <a:gd name="adj" fmla="val 100000"/>
            </a:avLst>
          </a:prstGeom>
          <a:solidFill>
            <a:srgbClr val="595959">
              <a:alpha val="3920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076325" y="1088007"/>
            <a:ext cx="6191400" cy="17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76200" algn="l" rtl="0">
              <a:lnSpc>
                <a:spcPct val="90000"/>
              </a:lnSpc>
              <a:spcBef>
                <a:spcPts val="800"/>
              </a:spcBef>
              <a:buClr>
                <a:schemeClr val="dk2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06500" marR="0" lvl="3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49400" marR="0" lvl="4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1076325" y="2888496"/>
            <a:ext cx="5410200" cy="116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-38100" algn="l" rtl="0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06500" marR="0" lvl="3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49400" marR="0" lvl="4" indent="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4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684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199993D-E034-4858-8AFB-A72C6B553301}" type="datetimeFigureOut">
              <a:rPr lang="en-US"/>
              <a:pPr>
                <a:defRPr/>
              </a:pPr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4D5EA-CDBE-46AA-B4CD-B8DFC7090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64" y="1371600"/>
            <a:ext cx="8621184" cy="2708910"/>
          </a:xfr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 baseline="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12286" y="4878389"/>
            <a:ext cx="2124075" cy="109537"/>
          </a:xfrm>
        </p:spPr>
        <p:txBody>
          <a:bodyPr/>
          <a:lstStyle>
            <a:lvl1pPr>
              <a:lnSpc>
                <a:spcPct val="100000"/>
              </a:lnSpc>
              <a:defRPr sz="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5EE7AE1-7A2C-405D-9BD1-A0A8E1A4920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7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5352" cy="609398"/>
          </a:xfrm>
        </p:spPr>
        <p:txBody>
          <a:bodyPr anchor="b"/>
          <a:lstStyle>
            <a:lvl1pPr>
              <a:defRPr sz="4400" baseline="0">
                <a:solidFill>
                  <a:schemeClr val="tx1"/>
                </a:solidFill>
                <a:latin typeface="HelvNeue Bold for IB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5858357" y="1738569"/>
            <a:ext cx="4568450" cy="156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937" y="4589006"/>
            <a:ext cx="567469" cy="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52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6">
          <p15:clr>
            <a:srgbClr val="FBAE40"/>
          </p15:clr>
        </p15:guide>
        <p15:guide id="2" pos="18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5352" cy="609398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938" y="240122"/>
            <a:ext cx="2146612" cy="1651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0275" y="235324"/>
            <a:ext cx="1563050" cy="45716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750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08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6">
          <p15:clr>
            <a:srgbClr val="FBAE40"/>
          </p15:clr>
        </p15:guide>
        <p15:guide id="2" pos="1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4046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4046" cy="609398"/>
          </a:xfrm>
        </p:spPr>
        <p:txBody>
          <a:bodyPr anchor="b"/>
          <a:lstStyle>
            <a:lvl1pPr>
              <a:defRPr sz="4400" baseline="0">
                <a:solidFill>
                  <a:schemeClr val="tx1"/>
                </a:solidFill>
                <a:latin typeface="HelvNeue Bold for IB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937" y="4589006"/>
            <a:ext cx="567469" cy="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4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1" y="1816100"/>
          <a:ext cx="8537575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7575"/>
              </a:tblGrid>
              <a:tr h="152400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800" kern="500" spc="5000" dirty="0"/>
                    </a:p>
                  </a:txBody>
                  <a:tcPr marL="0" marR="0" marT="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pattFill prst="ltUpDiag">
                      <a:fgClr>
                        <a:schemeClr val="tx2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1752" y="2057400"/>
            <a:ext cx="8503920" cy="498598"/>
          </a:xfrm>
        </p:spPr>
        <p:txBody>
          <a:bodyPr/>
          <a:lstStyle>
            <a:lvl1pPr>
              <a:defRPr sz="3600" baseline="0">
                <a:solidFill>
                  <a:schemeClr val="accent1"/>
                </a:solidFill>
                <a:latin typeface="HelvNeue Bold for IB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4D1A2DD-8468-4B9E-936E-367B05064B4A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0"/>
            <a:ext cx="8568205" cy="276999"/>
          </a:xfrm>
        </p:spPr>
        <p:txBody>
          <a:bodyPr/>
          <a:lstStyle>
            <a:lvl1pPr marL="0" marR="0" indent="0" algn="l" defTabSz="68580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15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0"/>
            <a:ext cx="8500175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4" y="1370411"/>
            <a:ext cx="4151312" cy="2742009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7" y="1370411"/>
            <a:ext cx="4151313" cy="2742009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7836EA-5273-4557-8F3E-94501D62215B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4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3" y="731520"/>
            <a:ext cx="8403337" cy="276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64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64" y="1631156"/>
            <a:ext cx="4040188" cy="2963466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0EFFF9-8454-4A0C-944F-F548B0D0221D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5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4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4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7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6345936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BCEA44-5960-4B24-99E8-3441978B53AA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49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0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7" y="731520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7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7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938" y="240122"/>
            <a:ext cx="2146612" cy="165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>
            <a:normAutofit/>
          </a:bodyPr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4011261"/>
            <a:ext cx="8503920" cy="27699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9184" y="4389120"/>
            <a:ext cx="8503920" cy="488871"/>
          </a:xfrm>
        </p:spPr>
        <p:txBody>
          <a:bodyPr/>
          <a:lstStyle>
            <a:lvl1pPr marL="0" indent="0">
              <a:buNone/>
              <a:defRPr lang="en-US" sz="1800" kern="1200" baseline="0" dirty="0" smtClean="0">
                <a:solidFill>
                  <a:schemeClr val="tx1"/>
                </a:solidFill>
                <a:latin typeface="HelvNeue Bold for IBM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E9FF40-7B5D-4922-A927-EFA44CD30DAE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20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>
            <a:normAutofit/>
          </a:bodyPr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859029"/>
            <a:ext cx="8346160" cy="276999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8615" y="4149090"/>
            <a:ext cx="8346161" cy="685800"/>
          </a:xfrm>
        </p:spPr>
        <p:txBody>
          <a:bodyPr/>
          <a:lstStyle>
            <a:lvl1pPr marL="0" indent="0">
              <a:buNone/>
              <a:defRPr kern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0E7C51-DF63-4E3A-A25C-32C79F93BC44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2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2B07D5-DB89-459D-B5FE-3461CF0B218B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78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83463" y="731519"/>
            <a:ext cx="8639400" cy="276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312284" y="4878387"/>
            <a:ext cx="2124000" cy="109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7620"/>
            <a:ext cx="9197340" cy="517781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271" y="1917164"/>
            <a:ext cx="3930947" cy="92148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4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1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20582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endParaRPr lang="en-US" sz="1613" kern="1200" dirty="0" smtClean="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9373" y="4767263"/>
            <a:ext cx="7783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5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>
                <a:solidFill>
                  <a:srgbClr val="323232">
                    <a:tint val="75000"/>
                  </a:srgbClr>
                </a:solidFill>
              </a:rPr>
              <a:t>Page </a:t>
            </a:r>
            <a:fld id="{6740C4C2-4522-1A48-9283-5910E9CFCAC6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9372" y="273845"/>
            <a:ext cx="8267310" cy="27699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035343" y="4758758"/>
            <a:ext cx="3086100" cy="273844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i="1" dirty="0" smtClean="0">
                <a:solidFill>
                  <a:srgbClr val="323232">
                    <a:tint val="75000"/>
                  </a:srgbClr>
                </a:solidFill>
                <a:latin typeface="Arial"/>
                <a:cs typeface="Arial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1237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2413" y="247650"/>
            <a:ext cx="4309110" cy="27697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30318" y="4695732"/>
            <a:ext cx="914400" cy="201168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fld id="{BD261F77-B962-7B41-9643-D95CE0C6E0EA}" type="datetime1">
              <a:rPr lang="en-US" sz="1613" kern="1200" smtClean="0">
                <a:solidFill>
                  <a:srgbClr val="323232"/>
                </a:solidFill>
                <a:latin typeface="Arial" charset="0"/>
                <a:ea typeface=""/>
                <a:cs typeface="Arial" charset="0"/>
              </a:rPr>
              <a:pPr defTabSz="407789" fontAlgn="base">
                <a:spcBef>
                  <a:spcPct val="0"/>
                </a:spcBef>
                <a:spcAft>
                  <a:spcPct val="0"/>
                </a:spcAft>
              </a:pPr>
              <a:t>8/11/17</a:t>
            </a:fld>
            <a:endParaRPr lang="en-US" sz="1613" kern="120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09203" y="4695732"/>
            <a:ext cx="685800" cy="201168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r>
              <a:rPr lang="en-US" sz="1613" kern="1200" smtClean="0">
                <a:solidFill>
                  <a:srgbClr val="323232"/>
                </a:solidFill>
                <a:latin typeface="Arial" charset="0"/>
                <a:ea typeface=""/>
                <a:cs typeface="Arial" charset="0"/>
              </a:rPr>
              <a:t>IBM</a:t>
            </a:r>
            <a:endParaRPr lang="en-US" sz="1613" kern="1200" dirty="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882" y="4695732"/>
            <a:ext cx="457200" cy="201168"/>
          </a:xfrm>
          <a:prstGeom prst="rect">
            <a:avLst/>
          </a:prstGeom>
        </p:spPr>
        <p:txBody>
          <a:bodyPr/>
          <a:lstStyle/>
          <a:p>
            <a:fld id="{E4DBDE34-E9B5-E04F-B662-69720E4BCB53}" type="slidenum">
              <a:rPr lang="en-US">
                <a:solidFill>
                  <a:srgbClr val="323232"/>
                </a:solidFill>
              </a:rPr>
              <a:pPr/>
              <a:t>‹#›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3045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464" y="1371600"/>
            <a:ext cx="8621184" cy="2708910"/>
          </a:xfr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 baseline="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12286" y="4878389"/>
            <a:ext cx="2124075" cy="109537"/>
          </a:xfrm>
        </p:spPr>
        <p:txBody>
          <a:bodyPr/>
          <a:lstStyle>
            <a:lvl1pPr>
              <a:lnSpc>
                <a:spcPct val="100000"/>
              </a:lnSpc>
              <a:defRPr sz="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5EE7AE1-7A2C-405D-9BD1-A0A8E1A4920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1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5352" cy="609398"/>
          </a:xfrm>
        </p:spPr>
        <p:txBody>
          <a:bodyPr anchor="b"/>
          <a:lstStyle>
            <a:lvl1pPr>
              <a:defRPr sz="4400" baseline="0">
                <a:solidFill>
                  <a:schemeClr val="tx1"/>
                </a:solidFill>
                <a:latin typeface="HelvNeue Bold for IB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5858357" y="1738569"/>
            <a:ext cx="4568450" cy="156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937" y="4589006"/>
            <a:ext cx="567469" cy="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6">
          <p15:clr>
            <a:srgbClr val="FBAE40"/>
          </p15:clr>
        </p15:guide>
        <p15:guide id="2" pos="18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1">
    <p:bg>
      <p:bgPr>
        <a:solidFill>
          <a:srgbClr val="253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5352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bg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5352" cy="609398"/>
          </a:xfrm>
        </p:spPr>
        <p:txBody>
          <a:bodyPr anchor="b"/>
          <a:lstStyle>
            <a:lvl1pPr>
              <a:defRPr sz="4400" baseline="0">
                <a:solidFill>
                  <a:schemeClr val="bg1"/>
                </a:solidFill>
                <a:latin typeface="HelvNeue Bold for IB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938" y="240122"/>
            <a:ext cx="2146612" cy="1651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0275" y="235324"/>
            <a:ext cx="1563050" cy="45716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750" y="4589006"/>
            <a:ext cx="558399" cy="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631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6">
          <p15:clr>
            <a:srgbClr val="FBAE40"/>
          </p15:clr>
        </p15:guide>
        <p15:guide id="2" pos="18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5" y="3127248"/>
            <a:ext cx="6794046" cy="542912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5" y="2300377"/>
            <a:ext cx="6794046" cy="609398"/>
          </a:xfrm>
        </p:spPr>
        <p:txBody>
          <a:bodyPr anchor="b"/>
          <a:lstStyle>
            <a:lvl1pPr>
              <a:defRPr sz="4400" baseline="0">
                <a:solidFill>
                  <a:schemeClr val="tx1"/>
                </a:solidFill>
                <a:latin typeface="HelvNeue Bold for IB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937" y="4589006"/>
            <a:ext cx="567469" cy="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1" y="1816100"/>
          <a:ext cx="8537575" cy="15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7575"/>
              </a:tblGrid>
              <a:tr h="152400">
                <a:tc>
                  <a:txBody>
                    <a:bodyPr/>
                    <a:lstStyle/>
                    <a:p>
                      <a:pPr algn="dist">
                        <a:lnSpc>
                          <a:spcPct val="100000"/>
                        </a:lnSpc>
                      </a:pPr>
                      <a:endParaRPr lang="en-US" sz="800" kern="500" spc="5000" dirty="0"/>
                    </a:p>
                  </a:txBody>
                  <a:tcPr marL="0" marR="0" marT="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pattFill prst="ltUpDiag">
                      <a:fgClr>
                        <a:schemeClr val="tx2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1752" y="2057400"/>
            <a:ext cx="8503920" cy="498598"/>
          </a:xfrm>
        </p:spPr>
        <p:txBody>
          <a:bodyPr/>
          <a:lstStyle>
            <a:lvl1pPr>
              <a:defRPr sz="3600" baseline="0">
                <a:solidFill>
                  <a:schemeClr val="accent1"/>
                </a:solidFill>
                <a:latin typeface="HelvNeue Bold for IB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4D1A2DD-8468-4B9E-936E-367B05064B4A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0"/>
            <a:ext cx="8568205" cy="276999"/>
          </a:xfrm>
        </p:spPr>
        <p:txBody>
          <a:bodyPr/>
          <a:lstStyle>
            <a:lvl1pPr marL="0" marR="0" indent="0" algn="l" defTabSz="68580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3825" y="1371600"/>
            <a:ext cx="5687845" cy="3086100"/>
          </a:xfrm>
        </p:spPr>
        <p:txBody>
          <a:bodyPr tIns="91440"/>
          <a:lstStyle>
            <a:lvl1pPr marL="0" indent="0">
              <a:lnSpc>
                <a:spcPct val="100000"/>
              </a:lnSpc>
              <a:spcBef>
                <a:spcPts val="81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176215" indent="0">
              <a:buNone/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29184" y="1371600"/>
            <a:ext cx="2743200" cy="3086100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7F3409C-6F8E-402E-9B83-A9B7BD7390D5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3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731520"/>
            <a:ext cx="8500175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4" y="1370411"/>
            <a:ext cx="4151312" cy="2742009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7" y="1370411"/>
            <a:ext cx="4151313" cy="2742009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67836EA-5273-4557-8F3E-94501D62215B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3" y="731520"/>
            <a:ext cx="8403337" cy="276999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64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64" y="1631156"/>
            <a:ext cx="4040188" cy="2963466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4pPr>
            <a:lvl5pPr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0EFFF9-8454-4A0C-944F-F548B0D0221D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above) + 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52412" y="247650"/>
            <a:ext cx="4309200" cy="276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Helvetica Neue"/>
              <a:buNone/>
              <a:defRPr sz="2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96E6"/>
              </a:buClr>
              <a:buFont typeface="Helvetica Neue"/>
              <a:buNone/>
              <a:defRPr sz="2000" b="1" i="0" u="none" strike="noStrike" cap="none">
                <a:solidFill>
                  <a:srgbClr val="5596E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1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2530317" y="4695732"/>
            <a:ext cx="914400" cy="201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2800" marR="0" lvl="2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200" marR="0" lvl="3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300" marR="0" lvl="4" indent="-95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850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28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1509202" y="4695732"/>
            <a:ext cx="685800" cy="201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2800" marR="0" lvl="2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19200" marR="0" lvl="3" indent="-711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300" marR="0" lvl="4" indent="-952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8509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287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256881" y="4695732"/>
            <a:ext cx="457200" cy="20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86800" cy="276999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3464" y="1370411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7178" y="1370411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283464" y="3030074"/>
            <a:ext cx="4151312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2"/>
          </p:nvPr>
        </p:nvSpPr>
        <p:spPr>
          <a:xfrm>
            <a:off x="4587178" y="3030074"/>
            <a:ext cx="4151313" cy="1470211"/>
          </a:xfrm>
        </p:spPr>
        <p:txBody>
          <a:bodyPr/>
          <a:lstStyle>
            <a:lvl1pPr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07A9A71-EA24-4104-9476-E93F189E6359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0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6345936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BCEA44-5960-4B24-99E8-3441978B53AA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37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36576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2798F6-F013-4760-8348-C4FCC72F6FCD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6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Two Content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1416423"/>
            <a:ext cx="3044953" cy="2743200"/>
          </a:xfrm>
        </p:spPr>
        <p:txBody>
          <a:bodyPr/>
          <a:lstStyle>
            <a:lvl1pPr>
              <a:buClrTx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6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2"/>
          </p:nvPr>
        </p:nvSpPr>
        <p:spPr>
          <a:xfrm>
            <a:off x="2441446" y="731520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47" y="731520"/>
            <a:ext cx="3044954" cy="479822"/>
          </a:xfrm>
        </p:spPr>
        <p:txBody>
          <a:bodyPr anchor="b"/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HelvNeue Bold for IBM"/>
                <a:cs typeface="Arial" pitchFamily="34" charset="0"/>
              </a:defRPr>
            </a:lvl1pPr>
            <a:lvl2pPr marL="342904" indent="0">
              <a:buNone/>
              <a:defRPr sz="1500" b="1"/>
            </a:lvl2pPr>
            <a:lvl3pPr marL="685809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1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A860D7-F945-411E-98F6-33B3F11DB7F6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31520"/>
            <a:ext cx="1984248" cy="553998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7" y="731520"/>
            <a:ext cx="3044953" cy="1822078"/>
          </a:xfrm>
        </p:spPr>
        <p:txBody>
          <a:bodyPr>
            <a:noAutofit/>
          </a:bodyPr>
          <a:lstStyle>
            <a:lvl1pPr>
              <a:buClrTx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>
              <a:defRPr sz="12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2pPr>
            <a:lvl3pPr>
              <a:defRPr sz="1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3pPr>
            <a:lvl4pPr>
              <a:defRPr sz="1000">
                <a:solidFill>
                  <a:schemeClr val="tx1"/>
                </a:solidFill>
                <a:latin typeface="+mn-lt"/>
              </a:defRPr>
            </a:lvl4pPr>
            <a:lvl5pPr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5641848" y="731520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441447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641848" y="2753879"/>
            <a:ext cx="3044953" cy="18220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lang="en-US" sz="1400" baseline="0" dirty="0" smtClean="0">
                <a:solidFill>
                  <a:schemeClr val="tx1"/>
                </a:solidFill>
              </a:defRPr>
            </a:lvl1pPr>
            <a:lvl2pPr>
              <a:defRPr lang="en-US" sz="1200" baseline="0" dirty="0" smtClean="0">
                <a:solidFill>
                  <a:schemeClr val="tx1"/>
                </a:solidFill>
              </a:defRPr>
            </a:lvl2pPr>
            <a:lvl3pPr>
              <a:defRPr lang="en-US" sz="1000" baseline="0" dirty="0" smtClean="0">
                <a:solidFill>
                  <a:schemeClr val="tx1"/>
                </a:solidFill>
              </a:defRPr>
            </a:lvl3pPr>
            <a:lvl4pPr>
              <a:defRPr lang="en-US" sz="1000" dirty="0" smtClean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52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A1CEB-A26D-4DB6-B64A-33B309DB8BF4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44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accent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64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0" y="-10160"/>
            <a:ext cx="9194800" cy="5176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731520"/>
            <a:ext cx="8639472" cy="276999"/>
          </a:xfrm>
        </p:spPr>
        <p:txBody>
          <a:bodyPr/>
          <a:lstStyle>
            <a:lvl1pPr>
              <a:defRPr sz="2000" b="0">
                <a:solidFill>
                  <a:schemeClr val="bg1"/>
                </a:solidFill>
                <a:latin typeface="HelvNeue Bold for IBM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0938" y="240122"/>
            <a:ext cx="2146612" cy="165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5296" y="4872562"/>
            <a:ext cx="357791" cy="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9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 tIns="914400" anchor="ctr">
            <a:normAutofit/>
          </a:bodyPr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4011261"/>
            <a:ext cx="8503920" cy="27699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9184" y="4389120"/>
            <a:ext cx="8503920" cy="488871"/>
          </a:xfrm>
        </p:spPr>
        <p:txBody>
          <a:bodyPr/>
          <a:lstStyle>
            <a:lvl1pPr marL="0" indent="0">
              <a:buNone/>
              <a:defRPr lang="en-US" sz="1800" kern="1200" baseline="0" dirty="0" smtClean="0">
                <a:solidFill>
                  <a:schemeClr val="tx1"/>
                </a:solidFill>
                <a:latin typeface="HelvNeue Bold for IBM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E9FF40-7B5D-4922-A927-EFA44CD30DAE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28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394710"/>
          </a:xfrm>
        </p:spPr>
        <p:txBody>
          <a:bodyPr tIns="914400" anchor="ctr">
            <a:normAutofit/>
          </a:bodyPr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4" y="3859029"/>
            <a:ext cx="8346160" cy="276999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8615" y="4149090"/>
            <a:ext cx="8346161" cy="685800"/>
          </a:xfrm>
        </p:spPr>
        <p:txBody>
          <a:bodyPr/>
          <a:lstStyle>
            <a:lvl1pPr marL="0" indent="0">
              <a:buNone/>
              <a:defRPr kern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0E7C51-DF63-4E3A-A25C-32C79F93BC44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2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2B07D5-DB89-459D-B5FE-3461CF0B218B}" type="slidenum">
              <a:rPr lang="en-US" smtClean="0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770" y="242367"/>
            <a:ext cx="2136181" cy="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4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984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200" cy="61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79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7620"/>
            <a:ext cx="9197340" cy="517781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271" y="1917164"/>
            <a:ext cx="3930947" cy="92148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4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1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4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20582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endParaRPr lang="en-US" sz="1613" kern="1200" dirty="0" smtClean="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9373" y="4767263"/>
            <a:ext cx="7783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5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>
                <a:solidFill>
                  <a:srgbClr val="323232">
                    <a:tint val="75000"/>
                  </a:srgbClr>
                </a:solidFill>
              </a:rPr>
              <a:t>Page </a:t>
            </a:r>
            <a:fld id="{6740C4C2-4522-1A48-9283-5910E9CFCAC6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9372" y="273845"/>
            <a:ext cx="8267310" cy="27699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035343" y="4758758"/>
            <a:ext cx="3086100" cy="273844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i="1" dirty="0" smtClean="0">
                <a:solidFill>
                  <a:srgbClr val="323232">
                    <a:tint val="75000"/>
                  </a:srgbClr>
                </a:solidFill>
                <a:latin typeface="Arial"/>
                <a:cs typeface="Arial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7006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2413" y="247650"/>
            <a:ext cx="4309110" cy="27697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30318" y="4695732"/>
            <a:ext cx="914400" cy="201168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fld id="{BD261F77-B962-7B41-9643-D95CE0C6E0EA}" type="datetime1">
              <a:rPr lang="en-US" sz="1613" kern="1200" smtClean="0">
                <a:solidFill>
                  <a:srgbClr val="323232"/>
                </a:solidFill>
                <a:latin typeface="Arial" charset="0"/>
                <a:ea typeface=""/>
                <a:cs typeface="Arial" charset="0"/>
              </a:rPr>
              <a:pPr defTabSz="407789" fontAlgn="base">
                <a:spcBef>
                  <a:spcPct val="0"/>
                </a:spcBef>
                <a:spcAft>
                  <a:spcPct val="0"/>
                </a:spcAft>
              </a:pPr>
              <a:t>8/11/17</a:t>
            </a:fld>
            <a:endParaRPr lang="en-US" sz="1613" kern="120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09203" y="4695732"/>
            <a:ext cx="685800" cy="201168"/>
          </a:xfrm>
          <a:prstGeom prst="rect">
            <a:avLst/>
          </a:prstGeom>
        </p:spPr>
        <p:txBody>
          <a:bodyPr/>
          <a:lstStyle/>
          <a:p>
            <a:pPr defTabSz="407789" fontAlgn="base">
              <a:spcBef>
                <a:spcPct val="0"/>
              </a:spcBef>
              <a:spcAft>
                <a:spcPct val="0"/>
              </a:spcAft>
            </a:pPr>
            <a:r>
              <a:rPr lang="en-US" sz="1613" kern="1200" smtClean="0">
                <a:solidFill>
                  <a:srgbClr val="323232"/>
                </a:solidFill>
                <a:latin typeface="Arial" charset="0"/>
                <a:ea typeface=""/>
                <a:cs typeface="Arial" charset="0"/>
              </a:rPr>
              <a:t>IBM</a:t>
            </a:r>
            <a:endParaRPr lang="en-US" sz="1613" kern="1200" dirty="0">
              <a:solidFill>
                <a:srgbClr val="323232"/>
              </a:solidFill>
              <a:latin typeface="Arial" charset="0"/>
              <a:ea typeface=""/>
              <a:cs typeface="Arial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882" y="4695732"/>
            <a:ext cx="457200" cy="201168"/>
          </a:xfrm>
          <a:prstGeom prst="rect">
            <a:avLst/>
          </a:prstGeom>
        </p:spPr>
        <p:txBody>
          <a:bodyPr/>
          <a:lstStyle/>
          <a:p>
            <a:fld id="{E4DBDE34-E9B5-E04F-B662-69720E4BCB53}" type="slidenum">
              <a:rPr lang="en-US">
                <a:solidFill>
                  <a:srgbClr val="323232"/>
                </a:solidFill>
              </a:rPr>
              <a:pPr/>
              <a:t>‹#›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0153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4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3049774" y="2250280"/>
            <a:ext cx="3044400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8697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6837000" cy="30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541281" y="3657600"/>
            <a:ext cx="68370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394724" y="4394099"/>
            <a:ext cx="745800" cy="2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718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llboard Title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26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6" name="Shape 476"/>
          <p:cNvSpPr txBox="1">
            <a:spLocks noGrp="1"/>
          </p:cNvSpPr>
          <p:nvPr>
            <p:ph type="subTitle" idx="1"/>
          </p:nvPr>
        </p:nvSpPr>
        <p:spPr>
          <a:xfrm>
            <a:off x="541274" y="3657600"/>
            <a:ext cx="72339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394724" y="4394099"/>
            <a:ext cx="745800" cy="2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602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488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243500" y="1205175"/>
            <a:ext cx="7786500" cy="180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694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7650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xfrm>
            <a:off x="1074675" y="457200"/>
            <a:ext cx="69141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41275" y="286425"/>
            <a:ext cx="642900" cy="47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95D13C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95D13C"/>
                </a:solidFill>
              </a:rPr>
              <a:t>“</a:t>
            </a:r>
          </a:p>
        </p:txBody>
      </p:sp>
      <p:sp>
        <p:nvSpPr>
          <p:cNvPr id="488" name="Shape 488"/>
          <p:cNvSpPr txBox="1">
            <a:spLocks noGrp="1"/>
          </p:cNvSpPr>
          <p:nvPr>
            <p:ph type="subTitle" idx="1"/>
          </p:nvPr>
        </p:nvSpPr>
        <p:spPr>
          <a:xfrm>
            <a:off x="541281" y="3657600"/>
            <a:ext cx="68370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18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4667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Only – MD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26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8463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– SM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26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15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887390" y="740568"/>
            <a:ext cx="4628999" cy="365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12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– LG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26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413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4800600" y="228625"/>
            <a:ext cx="3748200" cy="409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314600" y="228625"/>
            <a:ext cx="3978900" cy="262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subTitle" idx="2"/>
          </p:nvPr>
        </p:nvSpPr>
        <p:spPr>
          <a:xfrm>
            <a:off x="316703" y="3886225"/>
            <a:ext cx="37482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18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54089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1192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923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547275" y="457200"/>
            <a:ext cx="7835400" cy="175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subTitle" idx="1"/>
          </p:nvPr>
        </p:nvSpPr>
        <p:spPr>
          <a:xfrm>
            <a:off x="619245" y="3657600"/>
            <a:ext cx="77634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95D1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2770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Page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549375" y="457200"/>
            <a:ext cx="8229600" cy="42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2600" marR="0" lvl="1" indent="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3900" marR="0" lvl="2" indent="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4600" marR="0" lvl="4" indent="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8084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Page /w Title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544650" y="1269675"/>
            <a:ext cx="8229600" cy="32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2600" marR="0" lvl="1" indent="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3900" marR="0" lvl="2" indent="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4600" marR="0" lvl="4" indent="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»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6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2361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542633" y="1182941"/>
            <a:ext cx="3977700" cy="3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2549" marR="0" lvl="1" indent="-1044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05099" marR="0" lvl="2" indent="-819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07647" marR="0" lvl="3" indent="-594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10199" marR="0" lvl="4" indent="-369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12746" marR="0" lvl="5" indent="-144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15297" marR="0" lvl="6" indent="-1189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17847" marR="0" lvl="7" indent="-964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20396" marR="0" lvl="8" indent="-739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Shape 520"/>
          <p:cNvSpPr txBox="1">
            <a:spLocks noGrp="1"/>
          </p:cNvSpPr>
          <p:nvPr>
            <p:ph type="body" idx="2"/>
          </p:nvPr>
        </p:nvSpPr>
        <p:spPr>
          <a:xfrm>
            <a:off x="4709150" y="1182950"/>
            <a:ext cx="3845700" cy="35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2549" marR="0" lvl="1" indent="-1044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05099" marR="0" lvl="2" indent="-819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07647" marR="0" lvl="3" indent="-594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10199" marR="0" lvl="4" indent="-3699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12746" marR="0" lvl="5" indent="-144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15297" marR="0" lvl="6" indent="-1189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17847" marR="0" lvl="7" indent="-964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20396" marR="0" lvl="8" indent="-739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Calibri"/>
              <a:buNone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233792" y="4209217"/>
            <a:ext cx="81900" cy="5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6808" indent="-4108">
              <a:lnSpc>
                <a:spcPct val="118956"/>
              </a:lnSpc>
              <a:buClr>
                <a:srgbClr val="ECECEC"/>
              </a:buClr>
              <a:buSzPct val="25000"/>
              <a:buFont typeface="Arial"/>
              <a:buNone/>
            </a:pPr>
            <a:fld id="{00000000-1234-1234-1234-123412341234}" type="slidenum">
              <a:rPr lang="en" sz="364">
                <a:solidFill>
                  <a:srgbClr val="ECECEC"/>
                </a:solidFill>
              </a:rPr>
              <a:pPr marL="16808" indent="-4108">
                <a:lnSpc>
                  <a:spcPct val="118956"/>
                </a:lnSpc>
                <a:buClr>
                  <a:srgbClr val="ECECEC"/>
                </a:buClr>
                <a:buSzPct val="25000"/>
                <a:buFont typeface="Arial"/>
                <a:buNone/>
              </a:pPr>
              <a:t>‹#›</a:t>
            </a:fld>
            <a:endParaRPr lang="en" sz="364">
              <a:solidFill>
                <a:srgbClr val="ECECEC"/>
              </a:solidFill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541275" y="457200"/>
            <a:ext cx="7350300" cy="6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998652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01 Cover Slide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dt" idx="10"/>
          </p:nvPr>
        </p:nvSpPr>
        <p:spPr>
          <a:xfrm>
            <a:off x="7105967" y="4727448"/>
            <a:ext cx="1809300" cy="2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6" name="Shape 526" descr="IBMneg_n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0" y="2211388"/>
            <a:ext cx="1825500" cy="7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7269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Textbox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285750" y="411508"/>
            <a:ext cx="3488700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Shape 529"/>
          <p:cNvSpPr txBox="1">
            <a:spLocks noGrp="1"/>
          </p:cNvSpPr>
          <p:nvPr>
            <p:ph type="body" idx="2"/>
          </p:nvPr>
        </p:nvSpPr>
        <p:spPr>
          <a:xfrm>
            <a:off x="285750" y="1143000"/>
            <a:ext cx="8572500" cy="33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0197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4050" y="0"/>
            <a:ext cx="55299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578174" y="437619"/>
            <a:ext cx="443100" cy="1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375525" y="591450"/>
            <a:ext cx="3238500" cy="39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7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3887390" y="740568"/>
            <a:ext cx="4628999" cy="365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title"/>
          </p:nvPr>
        </p:nvSpPr>
        <p:spPr>
          <a:xfrm>
            <a:off x="628649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37" name="Shape 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0749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381002" y="342900"/>
            <a:ext cx="8109300" cy="37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7873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8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377846" y="148338"/>
            <a:ext cx="2037300" cy="4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3659"/>
              </a:buClr>
              <a:buFont typeface="Arial"/>
              <a:buNone/>
              <a:defRPr sz="3113" b="1" i="0" u="none" strike="noStrike" cap="none">
                <a:solidFill>
                  <a:srgbClr val="0F3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6952" marR="0" lvl="1" indent="-56608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91115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7297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6662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377845" y="544420"/>
            <a:ext cx="2347500" cy="32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Arial"/>
              <a:buNone/>
              <a:defRPr sz="1538" b="1" i="0" u="none" strike="noStrike" cap="none">
                <a:solidFill>
                  <a:srgbClr val="8B9B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6952" marR="0" lvl="1" indent="-56608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91115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7297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6662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Shape 544"/>
          <p:cNvSpPr txBox="1">
            <a:spLocks noGrp="1"/>
          </p:cNvSpPr>
          <p:nvPr>
            <p:ph type="body" idx="3"/>
          </p:nvPr>
        </p:nvSpPr>
        <p:spPr>
          <a:xfrm>
            <a:off x="404812" y="963604"/>
            <a:ext cx="8316600" cy="3607200"/>
          </a:xfrm>
          <a:prstGeom prst="rect">
            <a:avLst/>
          </a:prstGeom>
          <a:solidFill>
            <a:srgbClr val="EFF2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6952" marR="0" lvl="1" indent="-56608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91115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7297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6662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Shape 545"/>
          <p:cNvSpPr txBox="1">
            <a:spLocks noGrp="1"/>
          </p:cNvSpPr>
          <p:nvPr>
            <p:ph type="body" idx="4"/>
          </p:nvPr>
        </p:nvSpPr>
        <p:spPr>
          <a:xfrm>
            <a:off x="3278892" y="2497931"/>
            <a:ext cx="28026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Arial"/>
              <a:buNone/>
              <a:defRPr sz="1350" b="1" i="0" u="none" strike="noStrike" cap="none">
                <a:solidFill>
                  <a:srgbClr val="8B9BA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6952" marR="0" lvl="1" indent="-56608" algn="l" rtl="0">
              <a:lnSpc>
                <a:spcPct val="115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91115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25400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rgbClr val="009EE2"/>
              </a:buClr>
              <a:buSzPct val="100000"/>
              <a:buFont typeface="Arial"/>
              <a:buChar char="•"/>
              <a:defRPr sz="900" b="0" i="1" u="none" strike="noStrike" cap="none">
                <a:solidFill>
                  <a:srgbClr val="009EE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85800" marR="0" lvl="3" indent="-7297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–"/>
              <a:defRPr sz="825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66625" algn="l" rtl="0">
              <a:lnSpc>
                <a:spcPct val="115000"/>
              </a:lnSpc>
              <a:spcBef>
                <a:spcPts val="165"/>
              </a:spcBef>
              <a:spcAft>
                <a:spcPts val="0"/>
              </a:spcAft>
              <a:buClr>
                <a:schemeClr val="dk1"/>
              </a:buClr>
              <a:buSzPct val="106347"/>
              <a:buFont typeface="Arial"/>
              <a:buChar char="»"/>
              <a:defRPr sz="8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1270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4296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Tex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628650" y="273841"/>
            <a:ext cx="40851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98E4"/>
              </a:buClr>
              <a:buFont typeface="Arial"/>
              <a:buNone/>
              <a:defRPr sz="2100" b="0" i="0" u="none" strike="noStrike" cap="none">
                <a:solidFill>
                  <a:srgbClr val="5498E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36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23232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0700" marR="0" lvl="1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63600" marR="0" lvl="2" indent="5094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91115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35200" marR="0" lvl="6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8100" marR="0" lvl="7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21000" marR="0" lvl="8" indent="88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1758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Page 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484529" y="361537"/>
            <a:ext cx="8229600" cy="30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2600" marR="0" lvl="1" indent="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3900" marR="0" lvl="2" indent="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4600" marR="0" lvl="4" indent="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1805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Page 3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484529" y="361537"/>
            <a:ext cx="8229600" cy="3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82600" marR="0" lvl="1" indent="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23900" marR="0" lvl="2" indent="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7790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4600" marR="0" lvl="4" indent="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1913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328612" y="219076"/>
            <a:ext cx="8686800" cy="3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1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sz="2800" b="0" i="0" u="none" strike="noStrike" cap="none">
                <a:solidFill>
                  <a:srgbClr val="1919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7543800" cy="35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7" marR="0" lvl="0" indent="38401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6D6E70"/>
              </a:buClr>
              <a:buSzPct val="80696"/>
              <a:buFont typeface="Noto Sans Symbols"/>
              <a:buChar char="▪"/>
              <a:defRPr sz="1350" b="0" i="0" u="none" strike="noStrike" cap="none">
                <a:solidFill>
                  <a:srgbClr val="6D6E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09587" marR="0" lvl="1" indent="28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Arial"/>
              <a:buChar char="–"/>
              <a:defRPr sz="1200" b="0" i="0" u="none" strike="noStrike" cap="none">
                <a:solidFill>
                  <a:srgbClr val="6D6E7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55662" marR="0" lvl="2" indent="-262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78275"/>
              <a:buFont typeface="Noto Sans Symbols"/>
              <a:buChar char="▪"/>
              <a:defRPr sz="1050" b="0" i="0" u="none" strike="noStrike" cap="none">
                <a:solidFill>
                  <a:srgbClr val="B5B6B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03325" marR="0" lvl="3" indent="-174625" algn="l" rtl="0">
              <a:lnSpc>
                <a:spcPct val="115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Font typeface="Helvetica Neue"/>
              <a:buNone/>
              <a:defRPr sz="900" b="0" i="0" u="none" strike="noStrike" cap="none">
                <a:solidFill>
                  <a:srgbClr val="B5B6B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39875" marR="0" lvl="4" indent="1365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Char char="»"/>
              <a:defRPr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7075" marR="0" lvl="5" indent="1365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4275" marR="0" lvl="6" indent="1365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11475" marR="0" lvl="7" indent="1365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68675" marR="0" lvl="8" indent="1365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5316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cialty Slide 2">
    <p:bg>
      <p:bgPr>
        <a:solidFill>
          <a:srgbClr val="272727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/>
          </p:cNvSpPr>
          <p:nvPr>
            <p:ph type="pic" idx="2"/>
          </p:nvPr>
        </p:nvSpPr>
        <p:spPr>
          <a:xfrm>
            <a:off x="2081598" y="-139950"/>
            <a:ext cx="2803800" cy="55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46536" marR="0" lvl="0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227743" y="595668"/>
            <a:ext cx="1683000" cy="72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3659"/>
              </a:buClr>
              <a:buFont typeface="Helvetica Neue"/>
              <a:buNone/>
              <a:defRPr sz="8300" b="1" i="0" u="none" strike="noStrike" cap="none">
                <a:solidFill>
                  <a:srgbClr val="0F3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body" idx="3"/>
          </p:nvPr>
        </p:nvSpPr>
        <p:spPr>
          <a:xfrm>
            <a:off x="5244837" y="1323211"/>
            <a:ext cx="3324899" cy="40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872"/>
              </a:buClr>
              <a:buFont typeface="Helvetica Neue"/>
              <a:buNone/>
              <a:defRPr sz="2175" b="0" i="0" u="none" strike="noStrike" cap="none">
                <a:solidFill>
                  <a:srgbClr val="5A68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3" name="Shape 563"/>
          <p:cNvSpPr txBox="1"/>
          <p:nvPr/>
        </p:nvSpPr>
        <p:spPr>
          <a:xfrm>
            <a:off x="368425" y="4737600"/>
            <a:ext cx="3478800" cy="40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IBM Confidential</a:t>
            </a:r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1566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6">
    <p:bg>
      <p:bgPr>
        <a:solidFill>
          <a:srgbClr val="272727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996823" y="3078465"/>
            <a:ext cx="769500" cy="3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43E"/>
              </a:buClr>
              <a:buFont typeface="Helvetica Neue"/>
              <a:buNone/>
              <a:defRPr sz="1538" b="1" i="0" u="none" strike="noStrike" cap="none">
                <a:solidFill>
                  <a:srgbClr val="1F343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2"/>
          </p:nvPr>
        </p:nvSpPr>
        <p:spPr>
          <a:xfrm>
            <a:off x="990473" y="3336130"/>
            <a:ext cx="2148300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152835"/>
              </a:buClr>
              <a:buFont typeface="Helvetica Neue Light"/>
              <a:buNone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8" name="Shape 568"/>
          <p:cNvSpPr txBox="1">
            <a:spLocks noGrp="1"/>
          </p:cNvSpPr>
          <p:nvPr>
            <p:ph type="body" idx="3"/>
          </p:nvPr>
        </p:nvSpPr>
        <p:spPr>
          <a:xfrm>
            <a:off x="3551110" y="3078465"/>
            <a:ext cx="769500" cy="3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43E"/>
              </a:buClr>
              <a:buFont typeface="Helvetica Neue"/>
              <a:buNone/>
              <a:defRPr sz="1538" b="1" i="0" u="none" strike="noStrike" cap="none">
                <a:solidFill>
                  <a:srgbClr val="1F343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69" name="Shape 569"/>
          <p:cNvSpPr txBox="1">
            <a:spLocks noGrp="1"/>
          </p:cNvSpPr>
          <p:nvPr>
            <p:ph type="body" idx="4"/>
          </p:nvPr>
        </p:nvSpPr>
        <p:spPr>
          <a:xfrm>
            <a:off x="3544760" y="3336130"/>
            <a:ext cx="2148300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152835"/>
              </a:buClr>
              <a:buFont typeface="Helvetica Neue Light"/>
              <a:buNone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0" name="Shape 570"/>
          <p:cNvSpPr txBox="1">
            <a:spLocks noGrp="1"/>
          </p:cNvSpPr>
          <p:nvPr>
            <p:ph type="body" idx="5"/>
          </p:nvPr>
        </p:nvSpPr>
        <p:spPr>
          <a:xfrm>
            <a:off x="6172073" y="3078465"/>
            <a:ext cx="769499" cy="3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43E"/>
              </a:buClr>
              <a:buFont typeface="Helvetica Neue"/>
              <a:buNone/>
              <a:defRPr sz="1538" b="1" i="0" u="none" strike="noStrike" cap="none">
                <a:solidFill>
                  <a:srgbClr val="1F343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idx="6"/>
          </p:nvPr>
        </p:nvSpPr>
        <p:spPr>
          <a:xfrm>
            <a:off x="6165723" y="3336130"/>
            <a:ext cx="2148299" cy="10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152835"/>
              </a:buClr>
              <a:buFont typeface="Helvetica Neue Light"/>
              <a:buNone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2" name="Shape 572"/>
          <p:cNvSpPr>
            <a:spLocks noGrp="1"/>
          </p:cNvSpPr>
          <p:nvPr>
            <p:ph type="pic" idx="7"/>
          </p:nvPr>
        </p:nvSpPr>
        <p:spPr>
          <a:xfrm>
            <a:off x="996823" y="1838325"/>
            <a:ext cx="2001600" cy="11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46536" marR="0" lvl="0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3" name="Shape 573"/>
          <p:cNvSpPr>
            <a:spLocks noGrp="1"/>
          </p:cNvSpPr>
          <p:nvPr>
            <p:ph type="pic" idx="8"/>
          </p:nvPr>
        </p:nvSpPr>
        <p:spPr>
          <a:xfrm>
            <a:off x="3551110" y="1838325"/>
            <a:ext cx="2001600" cy="11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46536" marR="0" lvl="0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pic" idx="9"/>
          </p:nvPr>
        </p:nvSpPr>
        <p:spPr>
          <a:xfrm>
            <a:off x="6172073" y="1838325"/>
            <a:ext cx="2001599" cy="112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46536" marR="0" lvl="0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5" name="Shape 575"/>
          <p:cNvSpPr txBox="1">
            <a:spLocks noGrp="1"/>
          </p:cNvSpPr>
          <p:nvPr>
            <p:ph type="body" idx="13"/>
          </p:nvPr>
        </p:nvSpPr>
        <p:spPr>
          <a:xfrm>
            <a:off x="990473" y="629318"/>
            <a:ext cx="2496000" cy="4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F3659"/>
              </a:buClr>
              <a:buFont typeface="Helvetica Neue"/>
              <a:buNone/>
              <a:defRPr sz="3113" b="1" i="0" u="none" strike="noStrike" cap="none">
                <a:solidFill>
                  <a:srgbClr val="0F3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6" name="Shape 576"/>
          <p:cNvSpPr txBox="1">
            <a:spLocks noGrp="1"/>
          </p:cNvSpPr>
          <p:nvPr>
            <p:ph type="body" idx="14"/>
          </p:nvPr>
        </p:nvSpPr>
        <p:spPr>
          <a:xfrm>
            <a:off x="990473" y="1005820"/>
            <a:ext cx="2184900" cy="3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Helvetica Neue Light"/>
              <a:buNone/>
              <a:defRPr sz="1538" b="0" i="0" u="none" strike="noStrike" cap="none">
                <a:solidFill>
                  <a:srgbClr val="8B9BA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4661" marR="0" lvl="1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786" marR="0" lvl="2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0911" marR="0" lvl="3" indent="-4176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99036" marR="0" lvl="4" indent="-3858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7161" marR="0" lvl="5" indent="-48111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5286" marR="0" lvl="6" indent="-44936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3412" marR="0" lvl="7" indent="-41762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1537" marR="0" lvl="8" indent="-38587" algn="l" rtl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77" name="Shape 577"/>
          <p:cNvSpPr txBox="1">
            <a:spLocks noGrp="1"/>
          </p:cNvSpPr>
          <p:nvPr>
            <p:ph type="sldNum" idx="12"/>
          </p:nvPr>
        </p:nvSpPr>
        <p:spPr>
          <a:xfrm>
            <a:off x="4419573" y="4878957"/>
            <a:ext cx="298200" cy="282900"/>
          </a:xfrm>
          <a:prstGeom prst="rect">
            <a:avLst/>
          </a:prstGeom>
          <a:noFill/>
          <a:ln>
            <a:noFill/>
          </a:ln>
        </p:spPr>
        <p:txBody>
          <a:bodyPr lIns="71425" tIns="71425" rIns="71425" bIns="71425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lang="en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pPr algn="ctr">
                <a:buClr>
                  <a:srgbClr val="000000"/>
                </a:buClr>
                <a:buSzPct val="25000"/>
                <a:buFont typeface="Helvetica Neue Light"/>
                <a:buNone/>
              </a:pPr>
              <a:t>‹#›</a:t>
            </a:fld>
            <a:endParaRPr lang="en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FFFFFF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505680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 slide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 descr="IBMneg_n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7600" y="2211388"/>
            <a:ext cx="1825500" cy="7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81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90500" y="650081"/>
            <a:ext cx="8734500" cy="67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 rot="5400000">
            <a:off x="2849174" y="-1227618"/>
            <a:ext cx="3417000" cy="8734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terior Page 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506014" y="257100"/>
            <a:ext cx="4971000" cy="4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rgbClr val="14A2DB"/>
              </a:buClr>
              <a:buFont typeface="Arial"/>
              <a:buNone/>
              <a:defRPr sz="1900" b="1" i="0" u="none" strike="noStrike" cap="none">
                <a:solidFill>
                  <a:srgbClr val="14A2D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69900" marR="0" lvl="1" indent="381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11200" marR="0" lvl="2" indent="571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03300" marR="0" lvl="3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82700" marR="0" lvl="4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»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574800" marR="0" lvl="5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54200" marR="0" lvl="6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46300" marR="0" lvl="7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25700" marR="0" lvl="8" indent="19050" algn="l" rtl="0">
              <a:lnSpc>
                <a:spcPct val="115000"/>
              </a:lnSpc>
              <a:spcBef>
                <a:spcPts val="3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105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328612" y="219075"/>
            <a:ext cx="8686800" cy="3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328612" y="1108725"/>
            <a:ext cx="8454900" cy="3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3037" marR="0" lvl="0" indent="7302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09587" marR="0" lvl="1" indent="13652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55662" marR="0" lvl="2" indent="-2222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03325" marR="0" lvl="3" indent="2857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Char char="–"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39875" marR="0" lvl="4" indent="349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Char char="»"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97075" marR="0" lvl="5" indent="349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4275" marR="0" lvl="6" indent="349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11475" marR="0" lvl="7" indent="349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68675" marR="0" lvl="8" indent="34925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8437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Thank You 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3204326" y="2250280"/>
            <a:ext cx="2735399" cy="64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sldNum" idx="12"/>
          </p:nvPr>
        </p:nvSpPr>
        <p:spPr>
          <a:xfrm>
            <a:off x="4484635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lang="en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pPr algn="ctr">
                <a:buClr>
                  <a:srgbClr val="000000"/>
                </a:buClr>
                <a:buSzPct val="25000"/>
                <a:buFont typeface="Helvetica Neue Light"/>
                <a:buNone/>
              </a:pPr>
              <a:t>‹#›</a:t>
            </a:fld>
            <a:endParaRPr lang="en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570775" y="4570348"/>
            <a:ext cx="493500" cy="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FFFFFF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FFFFFF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9187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Thank You 4">
    <p:bg>
      <p:bgPr>
        <a:solidFill>
          <a:srgbClr val="FFFFFF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2848716" y="2169317"/>
            <a:ext cx="344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659"/>
              </a:buClr>
              <a:buFont typeface="Helvetica Neue"/>
              <a:buNone/>
              <a:defRPr sz="5000" b="1" i="0" u="none" strike="noStrike" cap="none">
                <a:solidFill>
                  <a:srgbClr val="0F36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96" name="Shape 596"/>
          <p:cNvSpPr txBox="1">
            <a:spLocks noGrp="1"/>
          </p:cNvSpPr>
          <p:nvPr>
            <p:ph type="sldNum" idx="12"/>
          </p:nvPr>
        </p:nvSpPr>
        <p:spPr>
          <a:xfrm>
            <a:off x="4484635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lang="en" sz="900">
                <a:latin typeface="Helvetica Neue Light"/>
                <a:ea typeface="Helvetica Neue Light"/>
                <a:cs typeface="Helvetica Neue Light"/>
                <a:sym typeface="Helvetica Neue Light"/>
              </a:rPr>
              <a:pPr algn="ctr">
                <a:buClr>
                  <a:srgbClr val="000000"/>
                </a:buClr>
                <a:buSzPct val="25000"/>
                <a:buFont typeface="Helvetica Neue Light"/>
                <a:buNone/>
              </a:pPr>
              <a:t>‹#›</a:t>
            </a:fld>
            <a:endParaRPr lang="en"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212121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212121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17835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1">
    <p:bg>
      <p:bgPr>
        <a:solidFill>
          <a:srgbClr val="FFFF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212121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212121"/>
                </a:solidFill>
              </a:rPr>
              <a:t>IBM Confidential </a:t>
            </a:r>
          </a:p>
        </p:txBody>
      </p:sp>
    </p:spTree>
    <p:extLst>
      <p:ext uri="{BB962C8B-B14F-4D97-AF65-F5344CB8AC3E}">
        <p14:creationId xmlns:p14="http://schemas.microsoft.com/office/powerpoint/2010/main" val="7209720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11">
    <p:bg>
      <p:bgPr>
        <a:solidFill>
          <a:srgbClr val="FFFFFF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377845" y="148337"/>
            <a:ext cx="1902900" cy="51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A4B55"/>
              </a:buClr>
              <a:buFont typeface="Helvetica Neue"/>
              <a:buNone/>
              <a:defRPr sz="3100" b="1" i="0" u="none" strike="noStrike" cap="none">
                <a:solidFill>
                  <a:srgbClr val="3A4B5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body" idx="2"/>
          </p:nvPr>
        </p:nvSpPr>
        <p:spPr>
          <a:xfrm>
            <a:off x="377845" y="544418"/>
            <a:ext cx="21120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Helvetica Neue Light"/>
              <a:buNone/>
              <a:defRPr sz="1500" b="0" i="0" u="none" strike="noStrike" cap="none">
                <a:solidFill>
                  <a:srgbClr val="8B9BA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body" idx="3"/>
          </p:nvPr>
        </p:nvSpPr>
        <p:spPr>
          <a:xfrm>
            <a:off x="404812" y="963605"/>
            <a:ext cx="8316300" cy="3607200"/>
          </a:xfrm>
          <a:prstGeom prst="rect">
            <a:avLst/>
          </a:prstGeom>
          <a:solidFill>
            <a:srgbClr val="EFF2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152400" marR="0" lvl="0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4" name="Shape 604"/>
          <p:cNvSpPr txBox="1">
            <a:spLocks noGrp="1"/>
          </p:cNvSpPr>
          <p:nvPr>
            <p:ph type="body" idx="4"/>
          </p:nvPr>
        </p:nvSpPr>
        <p:spPr>
          <a:xfrm>
            <a:off x="3278892" y="2497931"/>
            <a:ext cx="2568300" cy="2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BA6"/>
              </a:buClr>
              <a:buFont typeface="Helvetica Neue"/>
              <a:buNone/>
              <a:defRPr sz="1400" b="0" i="0" u="none" strike="noStrike" cap="none">
                <a:solidFill>
                  <a:srgbClr val="8B9BA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381000" marR="0" lvl="1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622300" marR="0" lvl="2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863600" marR="0" lvl="3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04900" marR="0" lvl="4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5" name="Shape 605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212121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212121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327739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bg>
      <p:bgPr>
        <a:solidFill>
          <a:srgbClr val="F5F7FA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66750" y="2652711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7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7510521" y="-41100"/>
            <a:ext cx="16719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buClr>
                <a:srgbClr val="212121"/>
              </a:buClr>
              <a:buSzPct val="25000"/>
              <a:buFont typeface="Arial"/>
              <a:buNone/>
            </a:pPr>
            <a:r>
              <a:rPr lang="en" sz="900">
                <a:solidFill>
                  <a:srgbClr val="212121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740514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bg>
      <p:bgPr>
        <a:solidFill>
          <a:srgbClr val="F5F7FA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-8180" y="-19794"/>
            <a:ext cx="9175500" cy="314700"/>
          </a:xfrm>
          <a:prstGeom prst="rect">
            <a:avLst/>
          </a:prstGeom>
          <a:solidFill>
            <a:srgbClr val="142936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>
              <a:buClr>
                <a:srgbClr val="000000"/>
              </a:buClr>
              <a:buFont typeface="Helvetica Neue Light"/>
              <a:buNone/>
            </a:pP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33412" y="1214437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41300" marR="0" lvl="0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82600" marR="0" lvl="1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711200" marR="0" lvl="2" indent="-444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952500" marR="0" lvl="3" indent="-444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93800" marR="0" lvl="4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4246887" y="64164"/>
            <a:ext cx="4796100" cy="1809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algn="r">
              <a:buClr>
                <a:srgbClr val="F5F7FA"/>
              </a:buClr>
              <a:buSzPct val="25000"/>
              <a:buFont typeface="Helvetica Neue Light"/>
              <a:buNone/>
            </a:pPr>
            <a:r>
              <a:rPr lang="en" sz="900">
                <a:solidFill>
                  <a:srgbClr val="F5F7F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IBM Bluemix </a:t>
            </a:r>
            <a:r>
              <a:rPr lang="en" sz="900" b="1">
                <a:solidFill>
                  <a:srgbClr val="6DED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OpenWhisk</a:t>
            </a:r>
          </a:p>
        </p:txBody>
      </p:sp>
    </p:spTree>
    <p:extLst>
      <p:ext uri="{BB962C8B-B14F-4D97-AF65-F5344CB8AC3E}">
        <p14:creationId xmlns:p14="http://schemas.microsoft.com/office/powerpoint/2010/main" val="20888649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 1">
    <p:bg>
      <p:bgPr>
        <a:solidFill>
          <a:srgbClr val="F5F7FA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-8180" y="-19794"/>
            <a:ext cx="9175500" cy="314700"/>
          </a:xfrm>
          <a:prstGeom prst="rect">
            <a:avLst/>
          </a:prstGeom>
          <a:solidFill>
            <a:srgbClr val="142936"/>
          </a:solidFill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>
              <a:buClr>
                <a:srgbClr val="000000"/>
              </a:buClr>
              <a:buFont typeface="Helvetica Neue Light"/>
              <a:buNone/>
            </a:pP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633412" y="357187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6FF"/>
              </a:buClr>
              <a:buFont typeface="Helvetica Neue"/>
              <a:buNone/>
              <a:defRPr sz="4000" b="1" i="0" u="none" strike="noStrike" cap="none">
                <a:solidFill>
                  <a:srgbClr val="79C6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33412" y="1214437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41300" marR="0" lvl="0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82600" marR="0" lvl="1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711200" marR="0" lvl="2" indent="-444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952500" marR="0" lvl="3" indent="-444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193800" marR="0" lvl="4" indent="-571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333500" marR="0" lvl="5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574800" marR="0" lvl="6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816100" marR="0" lvl="7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057400" marR="0" lvl="8" indent="-317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52835"/>
              </a:buClr>
              <a:buSzPct val="75000"/>
              <a:buFont typeface="Helvetica Neue Light"/>
              <a:buChar char="•"/>
              <a:defRPr sz="1200" b="0" i="0" u="none" strike="noStrike" cap="none">
                <a:solidFill>
                  <a:srgbClr val="1528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4246887" y="64164"/>
            <a:ext cx="4796100" cy="1809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ctr" anchorCtr="0">
            <a:noAutofit/>
          </a:bodyPr>
          <a:lstStyle/>
          <a:p>
            <a:pPr algn="r">
              <a:buClr>
                <a:srgbClr val="F5F7FA"/>
              </a:buClr>
              <a:buSzPct val="25000"/>
              <a:buFont typeface="Helvetica Neue Light"/>
              <a:buNone/>
            </a:pPr>
            <a:r>
              <a:rPr lang="en" sz="900">
                <a:solidFill>
                  <a:srgbClr val="F5F7F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IBM Bluemix </a:t>
            </a:r>
            <a:r>
              <a:rPr lang="en" sz="900" b="1">
                <a:solidFill>
                  <a:srgbClr val="6DED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OpenWhisk</a:t>
            </a:r>
          </a:p>
        </p:txBody>
      </p:sp>
    </p:spTree>
    <p:extLst>
      <p:ext uri="{BB962C8B-B14F-4D97-AF65-F5344CB8AC3E}">
        <p14:creationId xmlns:p14="http://schemas.microsoft.com/office/powerpoint/2010/main" val="1480592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Pr>
        <a:solidFill>
          <a:srgbClr val="FFFFFF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91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41.xml"/><Relationship Id="rId21" Type="http://schemas.openxmlformats.org/officeDocument/2006/relationships/theme" Target="../theme/theme2.xml"/><Relationship Id="rId22" Type="http://schemas.openxmlformats.org/officeDocument/2006/relationships/image" Target="../media/image5.emf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61.xml"/><Relationship Id="rId21" Type="http://schemas.openxmlformats.org/officeDocument/2006/relationships/theme" Target="../theme/theme3.xml"/><Relationship Id="rId22" Type="http://schemas.openxmlformats.org/officeDocument/2006/relationships/image" Target="../media/image5.emf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107.xml"/><Relationship Id="rId47" Type="http://schemas.openxmlformats.org/officeDocument/2006/relationships/theme" Target="../theme/theme4.xml"/><Relationship Id="rId20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3.xml"/><Relationship Id="rId9" Type="http://schemas.openxmlformats.org/officeDocument/2006/relationships/slideLayout" Target="../slideLayouts/slideLayout70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42" y="0"/>
            <a:ext cx="914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90500" y="650081"/>
            <a:ext cx="8734500" cy="678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90500" y="1431131"/>
            <a:ext cx="8734500" cy="3417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867525" y="49208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715" r:id="rId19"/>
    <p:sldLayoutId id="2147483716" r:id="rId20"/>
    <p:sldLayoutId id="214748376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164" y="914400"/>
            <a:ext cx="8455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First level (Click to edit Master text styles, 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18)</a:t>
            </a:r>
          </a:p>
          <a:p>
            <a:pPr lvl="1"/>
            <a:r>
              <a:rPr lang="en-US" altLang="en-US" dirty="0" smtClean="0"/>
              <a:t>Second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16)</a:t>
            </a:r>
          </a:p>
          <a:p>
            <a:pPr lvl="2"/>
            <a:r>
              <a:rPr lang="en-US" altLang="en-US" dirty="0" smtClean="0"/>
              <a:t>Third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14)</a:t>
            </a:r>
          </a:p>
          <a:p>
            <a:pPr lvl="3"/>
            <a:r>
              <a:rPr lang="en-US" altLang="en-US" dirty="0" smtClean="0"/>
              <a:t>Fourth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12)</a:t>
            </a:r>
          </a:p>
          <a:p>
            <a:pPr lvl="4"/>
            <a:r>
              <a:rPr lang="en-US" altLang="en-US" dirty="0" smtClean="0"/>
              <a:t>Fifth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10)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4163" y="219075"/>
            <a:ext cx="868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2286" y="4878389"/>
            <a:ext cx="2124075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07789" fontAlgn="base">
              <a:spcBef>
                <a:spcPct val="0"/>
              </a:spcBef>
              <a:spcAft>
                <a:spcPct val="0"/>
              </a:spcAft>
              <a:defRPr/>
            </a:pPr>
            <a:fld id="{FE00C8DF-F8B6-4EE3-AF24-BC08B3A30527}" type="slidenum">
              <a:rPr lang="en-US" kern="1200" smtClean="0">
                <a:solidFill>
                  <a:srgbClr val="323232"/>
                </a:solidFill>
                <a:ea typeface=""/>
              </a:rPr>
              <a:pPr defTabSz="40778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323232"/>
              </a:solidFill>
              <a:ea typeface="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96300" y="4872562"/>
            <a:ext cx="357188" cy="1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HelvNeue Bold for IBM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5pPr>
      <a:lvl6pPr marL="3429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6pPr>
      <a:lvl7pPr marL="6858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7pPr>
      <a:lvl8pPr marL="102871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8pPr>
      <a:lvl9pPr marL="13716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9pPr>
    </p:titleStyle>
    <p:bodyStyle>
      <a:lvl1pPr marL="131765" indent="-131765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9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03217" indent="-127002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cs typeface="Arial" pitchFamily="34" charset="0"/>
        </a:defRPr>
      </a:lvl2pPr>
      <a:lvl3pPr marL="474669" indent="-127002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90000"/>
        <a:buChar char="-"/>
        <a:defRPr sz="1400">
          <a:solidFill>
            <a:schemeClr val="tx1"/>
          </a:solidFill>
          <a:latin typeface="+mn-lt"/>
          <a:cs typeface="Arial" pitchFamily="34" charset="0"/>
        </a:defRPr>
      </a:lvl3pPr>
      <a:lvl4pPr marL="646121" indent="-12859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-"/>
        <a:defRPr sz="12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817573" indent="-12224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-"/>
        <a:defRPr sz="10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1497825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6pPr>
      <a:lvl7pPr marL="1840729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7pPr>
      <a:lvl8pPr marL="2183633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8pPr>
      <a:lvl9pPr marL="2526538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3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  <p15:guide id="2" pos="181">
          <p15:clr>
            <a:srgbClr val="F26B43"/>
          </p15:clr>
        </p15:guide>
        <p15:guide id="3" orient="horz" pos="2368">
          <p15:clr>
            <a:srgbClr val="F26B43"/>
          </p15:clr>
        </p15:guide>
        <p15:guide id="4" pos="557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4164" y="914400"/>
            <a:ext cx="84550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First level (Click to edit Master text styles, 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18)</a:t>
            </a:r>
          </a:p>
          <a:p>
            <a:pPr lvl="1"/>
            <a:r>
              <a:rPr lang="en-US" altLang="en-US" dirty="0" smtClean="0"/>
              <a:t>Second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16)</a:t>
            </a:r>
          </a:p>
          <a:p>
            <a:pPr lvl="2"/>
            <a:r>
              <a:rPr lang="en-US" altLang="en-US" dirty="0" smtClean="0"/>
              <a:t>Third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14)</a:t>
            </a:r>
          </a:p>
          <a:p>
            <a:pPr lvl="3"/>
            <a:r>
              <a:rPr lang="en-US" altLang="en-US" dirty="0" smtClean="0"/>
              <a:t>Fourth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12)</a:t>
            </a:r>
          </a:p>
          <a:p>
            <a:pPr lvl="4"/>
            <a:r>
              <a:rPr lang="en-US" altLang="en-US" dirty="0" smtClean="0"/>
              <a:t>Fifth level (</a:t>
            </a:r>
            <a:r>
              <a:rPr lang="en-US" altLang="en-US" dirty="0" err="1" smtClean="0"/>
              <a:t>HelvNeue</a:t>
            </a:r>
            <a:r>
              <a:rPr lang="en-US" altLang="en-US" dirty="0" smtClean="0"/>
              <a:t> Light for IBM, 10)</a:t>
            </a:r>
          </a:p>
        </p:txBody>
      </p:sp>
      <p:sp>
        <p:nvSpPr>
          <p:cNvPr id="102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84163" y="219075"/>
            <a:ext cx="868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2286" y="4878389"/>
            <a:ext cx="2124075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07789" fontAlgn="base">
              <a:spcBef>
                <a:spcPct val="0"/>
              </a:spcBef>
              <a:spcAft>
                <a:spcPct val="0"/>
              </a:spcAft>
              <a:defRPr/>
            </a:pPr>
            <a:fld id="{FE00C8DF-F8B6-4EE3-AF24-BC08B3A30527}" type="slidenum">
              <a:rPr lang="en-US" kern="1200" smtClean="0">
                <a:solidFill>
                  <a:srgbClr val="323232"/>
                </a:solidFill>
                <a:ea typeface=""/>
              </a:rPr>
              <a:pPr defTabSz="40778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 dirty="0">
              <a:solidFill>
                <a:srgbClr val="323232"/>
              </a:solidFill>
              <a:ea typeface="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96300" y="4872562"/>
            <a:ext cx="357188" cy="1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7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HelvNeue Bold for IBM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5596E6"/>
          </a:solidFill>
          <a:latin typeface="HelvNeue Bold for IBM" pitchFamily="34" charset="0"/>
          <a:cs typeface="Arial" panose="020B0604020202020204" pitchFamily="34" charset="0"/>
        </a:defRPr>
      </a:lvl5pPr>
      <a:lvl6pPr marL="3429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6pPr>
      <a:lvl7pPr marL="6858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7pPr>
      <a:lvl8pPr marL="102871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8pPr>
      <a:lvl9pPr marL="13716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rgbClr val="191919"/>
          </a:solidFill>
          <a:latin typeface="HelvNeue Light for IBM" pitchFamily="34" charset="0"/>
        </a:defRPr>
      </a:lvl9pPr>
    </p:titleStyle>
    <p:bodyStyle>
      <a:lvl1pPr marL="131765" indent="-131765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90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303217" indent="-127002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cs typeface="Arial" pitchFamily="34" charset="0"/>
        </a:defRPr>
      </a:lvl2pPr>
      <a:lvl3pPr marL="474669" indent="-127002" algn="l" rtl="0" eaLnBrk="1" fontAlgn="base" hangingPunct="1">
        <a:spcBef>
          <a:spcPct val="0"/>
        </a:spcBef>
        <a:spcAft>
          <a:spcPts val="225"/>
        </a:spcAft>
        <a:buClr>
          <a:srgbClr val="000000"/>
        </a:buClr>
        <a:buSzPct val="90000"/>
        <a:buChar char="-"/>
        <a:defRPr sz="1400">
          <a:solidFill>
            <a:schemeClr val="tx1"/>
          </a:solidFill>
          <a:latin typeface="+mn-lt"/>
          <a:cs typeface="Arial" pitchFamily="34" charset="0"/>
        </a:defRPr>
      </a:lvl3pPr>
      <a:lvl4pPr marL="646121" indent="-12859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-"/>
        <a:defRPr sz="12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817573" indent="-122240" algn="l" rtl="0" eaLnBrk="1" fontAlgn="base" hangingPunct="1">
        <a:spcBef>
          <a:spcPct val="20000"/>
        </a:spcBef>
        <a:spcAft>
          <a:spcPct val="0"/>
        </a:spcAft>
        <a:buClr>
          <a:srgbClr val="000000"/>
        </a:buClr>
        <a:buChar char="-"/>
        <a:defRPr sz="10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1497825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6pPr>
      <a:lvl7pPr marL="1840729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7pPr>
      <a:lvl8pPr marL="2183633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8pPr>
      <a:lvl9pPr marL="2526538" indent="-1226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3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62">
          <p15:clr>
            <a:srgbClr val="F26B43"/>
          </p15:clr>
        </p15:guide>
        <p15:guide id="2" pos="181">
          <p15:clr>
            <a:srgbClr val="F26B43"/>
          </p15:clr>
        </p15:guide>
        <p15:guide id="3" orient="horz" pos="2368">
          <p15:clr>
            <a:srgbClr val="F26B43"/>
          </p15:clr>
        </p15:guide>
        <p15:guide id="4" pos="557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  <a:buNone/>
              <a:defRPr sz="1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9526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meetup.com/Cloud-Mumbai-Meetup/" TargetMode="External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hyperlink" Target="https://developer.ibm.com/startups/" TargetMode="External"/><Relationship Id="rId15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hyperlink" Target="https://github.com/IBMDevConnect17/" TargetMode="External"/><Relationship Id="rId6" Type="http://schemas.openxmlformats.org/officeDocument/2006/relationships/hyperlink" Target="https://developer.ibm.com/in/J" TargetMode="External"/><Relationship Id="rId7" Type="http://schemas.openxmlformats.org/officeDocument/2006/relationships/hyperlink" Target="https://developer.ibm.com/in/" TargetMode="External"/><Relationship Id="rId8" Type="http://schemas.openxmlformats.org/officeDocument/2006/relationships/hyperlink" Target="https://developer.ibm.com/code/" TargetMode="External"/><Relationship Id="rId9" Type="http://schemas.openxmlformats.org/officeDocument/2006/relationships/hyperlink" Target="https://ibmdevconnect.slack.com/" TargetMode="External"/><Relationship Id="rId10" Type="http://schemas.openxmlformats.org/officeDocument/2006/relationships/hyperlink" Target="http://ibm.biz/slackreque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devconnect17/" TargetMode="External"/><Relationship Id="rId4" Type="http://schemas.openxmlformats.org/officeDocument/2006/relationships/image" Target="../media/image40.tiff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code/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://ibm.biz/DevConn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2738480" y="2267055"/>
            <a:ext cx="4556199" cy="57708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E7"/>
              </a:buClr>
              <a:buSzPct val="250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B1E7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Building the Cognitive Era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595959"/>
                </a:solidFill>
                <a:latin typeface="Helvetica" charset="0"/>
                <a:ea typeface="Helvetica" charset="0"/>
                <a:cs typeface="Helvetica" charset="0"/>
                <a:sym typeface="Arial"/>
              </a:rPr>
              <a:t>Code. Community. Culture. 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633579" y="3881969"/>
            <a:ext cx="3322200" cy="600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1400" u="none" strike="noStrike" cap="none" dirty="0" smtClean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Seema Kumar</a:t>
            </a:r>
            <a:endParaRPr lang="en" sz="1400" u="none" strike="noStrike" cap="none" dirty="0">
              <a:solidFill>
                <a:srgbClr val="595959"/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1100" u="none" strike="noStrike" cap="none" dirty="0" smtClean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Leader, Developer Ecosystems Group India/SA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" sz="1100" u="none" strike="noStrike" cap="none" dirty="0">
              <a:solidFill>
                <a:srgbClr val="595959"/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1100" dirty="0" smtClean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rPr>
              <a:t>@</a:t>
            </a:r>
            <a:r>
              <a:rPr lang="en-US" sz="1100" dirty="0" err="1" smtClean="0">
                <a:solidFill>
                  <a:srgbClr val="595959"/>
                </a:solidFill>
                <a:latin typeface="Helvetica Light" charset="0"/>
                <a:ea typeface="Helvetica Light" charset="0"/>
                <a:cs typeface="Helvetica Light" charset="0"/>
              </a:rPr>
              <a:t>seemapk</a:t>
            </a:r>
            <a:endParaRPr lang="en" sz="1100" u="none" strike="noStrike" cap="none" dirty="0">
              <a:solidFill>
                <a:srgbClr val="595959"/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2" y="2379397"/>
            <a:ext cx="639536" cy="639536"/>
          </a:xfrm>
          <a:prstGeom prst="rect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60348" y="103981"/>
            <a:ext cx="8734425" cy="678656"/>
          </a:xfrm>
        </p:spPr>
        <p:txBody>
          <a:bodyPr/>
          <a:lstStyle/>
          <a:p>
            <a:pPr algn="ctr"/>
            <a:r>
              <a:rPr lang="en-US" dirty="0" smtClean="0"/>
              <a:t>Stay Connected </a:t>
            </a:r>
            <a:r>
              <a:rPr lang="en-US" smtClean="0"/>
              <a:t>and continue coding !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961628"/>
            <a:ext cx="992981" cy="99298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03219"/>
            <a:ext cx="790574" cy="736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59179" y="1168058"/>
            <a:ext cx="34670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Code &amp; instructions available here </a:t>
            </a:r>
            <a:r>
              <a:rPr lang="en-US" altLang="en-US" sz="1500" dirty="0">
                <a:hlinkClick r:id="rId5"/>
              </a:rPr>
              <a:t>https://github.com/IBMDevConnect17/</a:t>
            </a:r>
            <a:r>
              <a:rPr lang="en-US" altLang="en-US" sz="1500" dirty="0"/>
              <a:t> </a:t>
            </a:r>
            <a:endParaRPr lang="en-US" altLang="en-US" sz="1050" dirty="0"/>
          </a:p>
        </p:txBody>
      </p:sp>
      <p:sp>
        <p:nvSpPr>
          <p:cNvPr id="17" name="Rectangle 16"/>
          <p:cNvSpPr/>
          <p:nvPr/>
        </p:nvSpPr>
        <p:spPr>
          <a:xfrm>
            <a:off x="1359179" y="2206723"/>
            <a:ext cx="33232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Join </a:t>
            </a:r>
            <a:r>
              <a:rPr lang="en-US" altLang="en-US" dirty="0" err="1"/>
              <a:t>developerWorks</a:t>
            </a:r>
            <a:r>
              <a:rPr lang="en-US" altLang="en-US" dirty="0"/>
              <a:t> India Community </a:t>
            </a:r>
            <a:endParaRPr lang="en-US" altLang="en-US" dirty="0">
              <a:hlinkClick r:id="rId6"/>
            </a:endParaRPr>
          </a:p>
          <a:p>
            <a:r>
              <a:rPr lang="en-US" altLang="en-US" sz="1200" dirty="0">
                <a:hlinkClick r:id="rId7"/>
              </a:rPr>
              <a:t>https://developer.ibm.com/in/</a:t>
            </a:r>
            <a:endParaRPr lang="en-US" altLang="en-US" sz="1200" dirty="0"/>
          </a:p>
          <a:p>
            <a:endParaRPr lang="en-US" altLang="en-US" sz="1200" dirty="0"/>
          </a:p>
          <a:p>
            <a:r>
              <a:rPr lang="en-US" altLang="en-US" sz="1200" dirty="0"/>
              <a:t>Check out the cool developer journeys</a:t>
            </a:r>
          </a:p>
          <a:p>
            <a:r>
              <a:rPr lang="en-US" altLang="en-US" sz="1200" dirty="0">
                <a:hlinkClick r:id="rId8"/>
              </a:rPr>
              <a:t>https://developer.ibm.com/code/</a:t>
            </a:r>
            <a:r>
              <a:rPr lang="en-US" altLang="en-US" sz="1200" dirty="0"/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59179" y="3660886"/>
            <a:ext cx="3071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Join our Slack team and stay in touch with the experts</a:t>
            </a:r>
          </a:p>
          <a:p>
            <a:r>
              <a:rPr lang="en-US" sz="1050" dirty="0">
                <a:hlinkClick r:id="rId9"/>
              </a:rPr>
              <a:t>https://ibmdevconnect.slack.com</a:t>
            </a:r>
            <a:r>
              <a:rPr lang="en-US" sz="1050" dirty="0"/>
              <a:t>  </a:t>
            </a:r>
          </a:p>
          <a:p>
            <a:r>
              <a:rPr lang="en-US" sz="1050" dirty="0"/>
              <a:t>Send in your request to  - </a:t>
            </a:r>
            <a:r>
              <a:rPr lang="en-US" sz="1050" dirty="0">
                <a:hlinkClick r:id="rId10"/>
              </a:rPr>
              <a:t>http://ibm.biz/slackrequest</a:t>
            </a:r>
            <a:r>
              <a:rPr lang="en-US" sz="1050" dirty="0"/>
              <a:t> </a:t>
            </a:r>
          </a:p>
          <a:p>
            <a:endParaRPr lang="en-US" sz="1050" dirty="0"/>
          </a:p>
        </p:txBody>
      </p:sp>
      <p:sp>
        <p:nvSpPr>
          <p:cNvPr id="19" name="Rectangle 18"/>
          <p:cNvSpPr/>
          <p:nvPr/>
        </p:nvSpPr>
        <p:spPr>
          <a:xfrm>
            <a:off x="6207453" y="1247344"/>
            <a:ext cx="32634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b="1" dirty="0"/>
              <a:t>Join</a:t>
            </a:r>
            <a:r>
              <a:rPr lang="en-US" altLang="en-US" sz="1500" dirty="0"/>
              <a:t> our Meetup groups</a:t>
            </a:r>
          </a:p>
          <a:p>
            <a:r>
              <a:rPr lang="en-US" altLang="en-US" sz="1500" dirty="0"/>
              <a:t>Mumbai :	  </a:t>
            </a:r>
            <a:r>
              <a:rPr lang="en-US" altLang="en-US" sz="1500" dirty="0">
                <a:hlinkClick r:id="rId11"/>
              </a:rPr>
              <a:t>https://www.meetup.com/Cloud-Mumbai-Meetup/</a:t>
            </a:r>
            <a:r>
              <a:rPr lang="en-US" altLang="en-US" sz="1500" dirty="0"/>
              <a:t> </a:t>
            </a:r>
          </a:p>
          <a:p>
            <a:endParaRPr lang="en-US" altLang="en-US" sz="1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22" y="1273506"/>
            <a:ext cx="980287" cy="349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1447" y="2406121"/>
            <a:ext cx="986971" cy="1007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8418" y="2581557"/>
            <a:ext cx="36162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5656"/>
                </a:solidFill>
                <a:latin typeface="Helvetica" charset="0"/>
              </a:rPr>
              <a:t>Join Data Science Experience now! </a:t>
            </a:r>
            <a:endParaRPr lang="en-US" dirty="0"/>
          </a:p>
          <a:p>
            <a:r>
              <a:rPr lang="en-US" dirty="0">
                <a:solidFill>
                  <a:srgbClr val="0260BF"/>
                </a:solidFill>
                <a:latin typeface="Helvetica" charset="0"/>
              </a:rPr>
              <a:t>https://</a:t>
            </a:r>
            <a:r>
              <a:rPr lang="en-US" dirty="0" err="1">
                <a:solidFill>
                  <a:srgbClr val="0260BF"/>
                </a:solidFill>
                <a:latin typeface="Helvetica" charset="0"/>
              </a:rPr>
              <a:t>datascience.ibm.com</a:t>
            </a:r>
            <a:r>
              <a:rPr lang="en-US" dirty="0">
                <a:solidFill>
                  <a:srgbClr val="0260BF"/>
                </a:solidFill>
                <a:latin typeface="Helvetica" charset="0"/>
              </a:rPr>
              <a:t>/ </a:t>
            </a:r>
            <a:endParaRPr lang="en-US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38419" y="3589306"/>
            <a:ext cx="32055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565656"/>
                </a:solidFill>
                <a:latin typeface="Helvetica" charset="0"/>
              </a:rPr>
              <a:t>Apply </a:t>
            </a:r>
            <a:r>
              <a:rPr lang="en-US" b="1" dirty="0" smtClean="0">
                <a:solidFill>
                  <a:srgbClr val="565656"/>
                </a:solidFill>
                <a:latin typeface="Helvetica" charset="0"/>
              </a:rPr>
              <a:t>for the IBM Global </a:t>
            </a:r>
            <a:r>
              <a:rPr lang="en-US" b="1" smtClean="0">
                <a:solidFill>
                  <a:srgbClr val="565656"/>
                </a:solidFill>
                <a:latin typeface="Helvetica" charset="0"/>
              </a:rPr>
              <a:t>Entrepreneur program</a:t>
            </a:r>
            <a:endParaRPr lang="en-US" dirty="0" smtClean="0">
              <a:hlinkClick r:id="rId14"/>
            </a:endParaRPr>
          </a:p>
          <a:p>
            <a:r>
              <a:rPr lang="en-US" dirty="0" smtClean="0">
                <a:hlinkClick r:id="rId14"/>
              </a:rPr>
              <a:t>https</a:t>
            </a:r>
            <a:r>
              <a:rPr lang="en-US" dirty="0">
                <a:hlinkClick r:id="rId14"/>
              </a:rPr>
              <a:t>://developer.ibm.com/startups</a:t>
            </a:r>
            <a:r>
              <a:rPr lang="en-US" dirty="0" smtClean="0">
                <a:hlinkClick r:id="rId1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1733" y="3660886"/>
            <a:ext cx="1325401" cy="6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11" y="494666"/>
            <a:ext cx="2257624" cy="1502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5099" y="2297998"/>
            <a:ext cx="66611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100" dirty="0"/>
              <a:t>Please give us your valuable feedback </a:t>
            </a:r>
            <a:endParaRPr lang="en-US" altLang="en-US" sz="2100" dirty="0">
              <a:hlinkClick r:id="rId3"/>
            </a:endParaRPr>
          </a:p>
          <a:p>
            <a:pPr algn="ctr"/>
            <a:r>
              <a:rPr lang="en-US" altLang="en-US" sz="2100" dirty="0">
                <a:hlinkClick r:id="rId3"/>
              </a:rPr>
              <a:t>http://</a:t>
            </a:r>
            <a:r>
              <a:rPr lang="en-US" sz="2100" dirty="0">
                <a:hlinkClick r:id="rId3"/>
              </a:rPr>
              <a:t>ibm.biz/devconnect17</a:t>
            </a:r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75" y="684013"/>
            <a:ext cx="3201988" cy="1123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093592"/>
            <a:ext cx="1749773" cy="17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864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 descr="IBMneg_no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2211388"/>
            <a:ext cx="1825500" cy="7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7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4315"/>
          <a:stretch/>
        </p:blipFill>
        <p:spPr>
          <a:xfrm>
            <a:off x="-1" y="0"/>
            <a:ext cx="9144001" cy="4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0" y="0"/>
            <a:ext cx="9144000" cy="49215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lIns="57125" tIns="28550" rIns="57125" bIns="2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1853378" y="924381"/>
            <a:ext cx="5437200" cy="813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endParaRPr lang="en" sz="270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  <a:sym typeface="Helvetica Neue"/>
            </a:endParaRPr>
          </a:p>
        </p:txBody>
      </p:sp>
      <p:sp>
        <p:nvSpPr>
          <p:cNvPr id="477" name="Shape 477"/>
          <p:cNvSpPr txBox="1"/>
          <p:nvPr/>
        </p:nvSpPr>
        <p:spPr>
          <a:xfrm>
            <a:off x="716370" y="1420880"/>
            <a:ext cx="1925700" cy="13851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5200" u="none" strike="noStrike" cap="none" dirty="0">
                <a:solidFill>
                  <a:srgbClr val="0096FF"/>
                </a:solidFill>
                <a:latin typeface="Helvetica Light" charset="0"/>
                <a:ea typeface="Helvetica Light" charset="0"/>
                <a:cs typeface="Helvetica Light" charset="0"/>
                <a:sym typeface="Helvetica Neue"/>
              </a:rPr>
              <a:t>42%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Made </a:t>
            </a:r>
            <a:r>
              <a:rPr lang="en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</a:t>
            </a: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uying </a:t>
            </a:r>
            <a:r>
              <a:rPr lang="en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ecisions in 2016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3498924" y="1420880"/>
            <a:ext cx="2146200" cy="15927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5200" u="none" strike="noStrike" cap="none" dirty="0">
                <a:solidFill>
                  <a:srgbClr val="4EA8A5"/>
                </a:solidFill>
                <a:latin typeface="Helvetica Light" charset="0"/>
                <a:ea typeface="Helvetica Light" charset="0"/>
                <a:cs typeface="Helvetica Light" charset="0"/>
                <a:sym typeface="Helvetica Neue"/>
              </a:rPr>
              <a:t>75%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Will embed </a:t>
            </a:r>
            <a:r>
              <a:rPr lang="en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ognitive </a:t>
            </a:r>
            <a:r>
              <a:rPr lang="en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apabilities </a:t>
            </a:r>
            <a:r>
              <a:rPr lang="en" sz="170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</a:t>
            </a:r>
            <a:r>
              <a:rPr lang="en-US" sz="17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n</a:t>
            </a:r>
            <a:r>
              <a:rPr lang="en" sz="17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apps</a:t>
            </a:r>
            <a:endParaRPr lang="en" sz="170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6265895" y="1420880"/>
            <a:ext cx="2331300" cy="15927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"/>
              <a:buNone/>
            </a:pPr>
            <a:r>
              <a:rPr lang="en" sz="5200" u="none" strike="noStrike" cap="none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  <a:sym typeface="Helvetica Neue"/>
              </a:rPr>
              <a:t>72%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Discuss </a:t>
            </a:r>
            <a:r>
              <a:rPr lang="en" sz="17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dev </a:t>
            </a:r>
            <a:r>
              <a:rPr lang="en" sz="17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needs with </a:t>
            </a:r>
            <a:r>
              <a:rPr lang="en" sz="17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management</a:t>
            </a:r>
            <a:endParaRPr lang="en" sz="170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Shape 575"/>
          <p:cNvGrpSpPr/>
          <p:nvPr/>
        </p:nvGrpSpPr>
        <p:grpSpPr>
          <a:xfrm>
            <a:off x="2709057" y="1364899"/>
            <a:ext cx="3753459" cy="909450"/>
            <a:chOff x="7146178" y="3639732"/>
            <a:chExt cx="10087202" cy="2425200"/>
          </a:xfrm>
          <a:solidFill>
            <a:schemeClr val="accent1">
              <a:lumMod val="75000"/>
            </a:schemeClr>
          </a:solidFill>
        </p:grpSpPr>
        <p:sp>
          <p:nvSpPr>
            <p:cNvPr id="576" name="Shape 576"/>
            <p:cNvSpPr/>
            <p:nvPr/>
          </p:nvSpPr>
          <p:spPr>
            <a:xfrm>
              <a:off x="7146179" y="3639732"/>
              <a:ext cx="10087201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7146178" y="3947644"/>
              <a:ext cx="9749114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Language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Keywords Entities, Concepts, Taxonomy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 smtClean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Language, </a:t>
              </a: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Relations, Author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	Feeds, Date &amp; Text Extraction</a:t>
              </a:r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5934290" y="2393418"/>
            <a:ext cx="2581200" cy="909450"/>
            <a:chOff x="15824775" y="6382450"/>
            <a:chExt cx="6883200" cy="2425200"/>
          </a:xfrm>
          <a:solidFill>
            <a:schemeClr val="accent1">
              <a:lumMod val="75000"/>
            </a:schemeClr>
          </a:solidFill>
        </p:grpSpPr>
        <p:sp>
          <p:nvSpPr>
            <p:cNvPr id="579" name="Shape 579"/>
            <p:cNvSpPr/>
            <p:nvPr/>
          </p:nvSpPr>
          <p:spPr>
            <a:xfrm>
              <a:off x="15824775" y="6382450"/>
              <a:ext cx="6883200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80" name="Shape 580"/>
            <p:cNvSpPr/>
            <p:nvPr/>
          </p:nvSpPr>
          <p:spPr>
            <a:xfrm>
              <a:off x="16191031" y="6685425"/>
              <a:ext cx="5252700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Higher Reasoning</a:t>
              </a:r>
              <a:r>
                <a:rPr lang="en" sz="2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Conversation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Discovery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Language Translation</a:t>
              </a:r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5597627" y="3404168"/>
            <a:ext cx="2917800" cy="909450"/>
            <a:chOff x="14927006" y="9077782"/>
            <a:chExt cx="7780800" cy="2425200"/>
          </a:xfrm>
          <a:solidFill>
            <a:schemeClr val="accent1">
              <a:lumMod val="75000"/>
            </a:schemeClr>
          </a:solidFill>
        </p:grpSpPr>
        <p:sp>
          <p:nvSpPr>
            <p:cNvPr id="582" name="Shape 582"/>
            <p:cNvSpPr/>
            <p:nvPr/>
          </p:nvSpPr>
          <p:spPr>
            <a:xfrm>
              <a:off x="14927006" y="9077782"/>
              <a:ext cx="7780800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5222298" y="9373778"/>
              <a:ext cx="5252700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Vision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Image Classification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Face Detection &amp; Attribution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Celebrity Recognition</a:t>
              </a:r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2679816" y="2393418"/>
            <a:ext cx="3161812" cy="909450"/>
            <a:chOff x="7146178" y="6382450"/>
            <a:chExt cx="8431500" cy="2425200"/>
          </a:xfrm>
          <a:solidFill>
            <a:schemeClr val="accent1">
              <a:lumMod val="75000"/>
            </a:schemeClr>
          </a:solidFill>
        </p:grpSpPr>
        <p:sp>
          <p:nvSpPr>
            <p:cNvPr id="585" name="Shape 585"/>
            <p:cNvSpPr/>
            <p:nvPr/>
          </p:nvSpPr>
          <p:spPr>
            <a:xfrm>
              <a:off x="7146178" y="6382450"/>
              <a:ext cx="8431500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9969520" y="6685425"/>
              <a:ext cx="5252700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Knowledge Organization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Watson Knowledge Studio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Document Conversion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Retrieve &amp; Rank</a:t>
              </a:r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2679816" y="3404168"/>
            <a:ext cx="2800350" cy="909450"/>
            <a:chOff x="7146178" y="9077782"/>
            <a:chExt cx="7467600" cy="2425200"/>
          </a:xfrm>
          <a:solidFill>
            <a:schemeClr val="accent1">
              <a:lumMod val="75000"/>
            </a:schemeClr>
          </a:solidFill>
        </p:grpSpPr>
        <p:sp>
          <p:nvSpPr>
            <p:cNvPr id="588" name="Shape 588"/>
            <p:cNvSpPr/>
            <p:nvPr/>
          </p:nvSpPr>
          <p:spPr>
            <a:xfrm>
              <a:off x="7146178" y="9077782"/>
              <a:ext cx="7467600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9049324" y="9380757"/>
              <a:ext cx="5252699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Empathy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Personality Insights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Tone Analyzer</a:t>
              </a: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Emotion Analysis</a:t>
              </a: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6559880" y="1364899"/>
            <a:ext cx="1955587" cy="909450"/>
            <a:chOff x="17493015" y="3639732"/>
            <a:chExt cx="5214900" cy="2425200"/>
          </a:xfrm>
          <a:solidFill>
            <a:schemeClr val="accent1">
              <a:lumMod val="75000"/>
            </a:schemeClr>
          </a:solidFill>
        </p:grpSpPr>
        <p:sp>
          <p:nvSpPr>
            <p:cNvPr id="591" name="Shape 591"/>
            <p:cNvSpPr/>
            <p:nvPr/>
          </p:nvSpPr>
          <p:spPr>
            <a:xfrm>
              <a:off x="17493015" y="3639732"/>
              <a:ext cx="5214900" cy="2425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600" u="none" strike="noStrike" cap="none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17848687" y="3942881"/>
              <a:ext cx="4859118" cy="1819200"/>
            </a:xfrm>
            <a:prstGeom prst="rect">
              <a:avLst/>
            </a:prstGeom>
            <a:grp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1400" u="none" strike="noStrike" cap="none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Speech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00" u="none" strike="noStrike" cap="none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Helvetica Neue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Speech to Text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Telephony Speech to Text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Helvetica Neue Light"/>
                <a:buNone/>
              </a:pPr>
              <a:r>
                <a:rPr lang="en" sz="900" u="none" strike="noStrike" cap="none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Neue Light"/>
                </a:rPr>
                <a:t>Keyword Spotting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 bwMode="auto">
          <a:xfrm>
            <a:off x="295249" y="629303"/>
            <a:ext cx="8166256" cy="2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 b="0">
                <a:solidFill>
                  <a:schemeClr val="accent1"/>
                </a:solidFill>
                <a:latin typeface="HelvNeue Bold for IBM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5pPr>
            <a:lvl6pPr marL="91441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82882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74323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36576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342900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Building the Future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04" y="1364899"/>
            <a:ext cx="3779887" cy="3779887"/>
          </a:xfrm>
          <a:prstGeom prst="rect">
            <a:avLst/>
          </a:prstGeom>
        </p:spPr>
      </p:pic>
      <p:sp>
        <p:nvSpPr>
          <p:cNvPr id="28" name="Shape 595"/>
          <p:cNvSpPr txBox="1"/>
          <p:nvPr/>
        </p:nvSpPr>
        <p:spPr>
          <a:xfrm>
            <a:off x="931593" y="3036937"/>
            <a:ext cx="2277600" cy="3102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E3F5"/>
              </a:buClr>
              <a:buSzPct val="25000"/>
              <a:buFont typeface="Helvetica Neue Light"/>
              <a:buNone/>
            </a:pPr>
            <a:r>
              <a:rPr lang="en" sz="18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Foundational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E3F5"/>
              </a:buClr>
              <a:buSzPct val="25000"/>
              <a:buFont typeface="Helvetica Neue Light"/>
              <a:buNone/>
            </a:pPr>
            <a:r>
              <a:rPr lang="en" sz="18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Cognitive Skills</a:t>
            </a:r>
          </a:p>
        </p:txBody>
      </p:sp>
    </p:spTree>
    <p:extLst>
      <p:ext uri="{BB962C8B-B14F-4D97-AF65-F5344CB8AC3E}">
        <p14:creationId xmlns:p14="http://schemas.microsoft.com/office/powerpoint/2010/main" val="531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0" y="1580295"/>
            <a:ext cx="9149100" cy="2282400"/>
          </a:xfrm>
          <a:prstGeom prst="rect">
            <a:avLst/>
          </a:prstGeom>
          <a:solidFill>
            <a:srgbClr val="6C8BCD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2" name="Shape 602"/>
          <p:cNvCxnSpPr/>
          <p:nvPr/>
        </p:nvCxnSpPr>
        <p:spPr>
          <a:xfrm rot="10800000">
            <a:off x="7130132" y="3075100"/>
            <a:ext cx="334800" cy="2889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3" name="Shape 603"/>
          <p:cNvGrpSpPr/>
          <p:nvPr/>
        </p:nvGrpSpPr>
        <p:grpSpPr>
          <a:xfrm>
            <a:off x="5699876" y="1056768"/>
            <a:ext cx="3157232" cy="3340006"/>
            <a:chOff x="4698901" y="1153295"/>
            <a:chExt cx="3160708" cy="3343014"/>
          </a:xfrm>
        </p:grpSpPr>
        <p:sp>
          <p:nvSpPr>
            <p:cNvPr id="604" name="Shape 604"/>
            <p:cNvSpPr/>
            <p:nvPr/>
          </p:nvSpPr>
          <p:spPr>
            <a:xfrm>
              <a:off x="4698901" y="2003346"/>
              <a:ext cx="1547400" cy="1547400"/>
            </a:xfrm>
            <a:prstGeom prst="ellipse">
              <a:avLst/>
            </a:prstGeom>
            <a:solidFill>
              <a:srgbClr val="2A468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6303173" y="1153295"/>
              <a:ext cx="1547400" cy="1547400"/>
            </a:xfrm>
            <a:prstGeom prst="ellipse">
              <a:avLst/>
            </a:prstGeom>
            <a:solidFill>
              <a:srgbClr val="008684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6312210" y="2948910"/>
              <a:ext cx="1547400" cy="1547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Shape 607"/>
          <p:cNvSpPr txBox="1"/>
          <p:nvPr/>
        </p:nvSpPr>
        <p:spPr>
          <a:xfrm>
            <a:off x="6090641" y="2417373"/>
            <a:ext cx="764700" cy="4962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Science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7477754" y="1563638"/>
            <a:ext cx="1213500" cy="496199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Cognitive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Development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7525839" y="3474915"/>
            <a:ext cx="1117500" cy="2655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Architecture</a:t>
            </a:r>
          </a:p>
        </p:txBody>
      </p:sp>
      <p:cxnSp>
        <p:nvCxnSpPr>
          <p:cNvPr id="610" name="Shape 610"/>
          <p:cNvCxnSpPr/>
          <p:nvPr/>
        </p:nvCxnSpPr>
        <p:spPr>
          <a:xfrm flipH="1">
            <a:off x="7130217" y="2134741"/>
            <a:ext cx="235500" cy="1512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Shape 611"/>
          <p:cNvCxnSpPr>
            <a:endCxn id="606" idx="0"/>
          </p:cNvCxnSpPr>
          <p:nvPr/>
        </p:nvCxnSpPr>
        <p:spPr>
          <a:xfrm flipH="1">
            <a:off x="8084259" y="2603267"/>
            <a:ext cx="12900" cy="2475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Shape 612"/>
          <p:cNvSpPr txBox="1"/>
          <p:nvPr/>
        </p:nvSpPr>
        <p:spPr>
          <a:xfrm>
            <a:off x="704391" y="2134568"/>
            <a:ext cx="4626300" cy="1212000"/>
          </a:xfrm>
          <a:prstGeom prst="rect">
            <a:avLst/>
          </a:prstGeom>
          <a:noFill/>
          <a:ln>
            <a:noFill/>
          </a:ln>
        </p:spPr>
        <p:txBody>
          <a:bodyPr lIns="34275" tIns="17125" rIns="34275" bIns="17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D8EE"/>
              </a:buClr>
              <a:buSzPct val="25000"/>
              <a:buFont typeface="Helvetica Neue Light"/>
              <a:buNone/>
            </a:pPr>
            <a:r>
              <a:rPr lang="en" sz="1500" i="0" u="none" strike="noStrike" cap="none" dirty="0">
                <a:solidFill>
                  <a:schemeClr val="bg1"/>
                </a:solidFill>
              </a:rPr>
              <a:t>Data is the fuel for AI. Your data is your differentiator!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D8EE"/>
              </a:buClr>
              <a:buSzPct val="25000"/>
              <a:buFont typeface="Helvetica Neue Light"/>
              <a:buNone/>
            </a:pPr>
            <a:r>
              <a:rPr lang="en" sz="1500" i="0" u="none" strike="noStrike" cap="none" dirty="0">
                <a:solidFill>
                  <a:schemeClr val="bg1"/>
                </a:solidFill>
              </a:rPr>
              <a:t>Cognitive architecture matters.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D8EE"/>
              </a:buClr>
              <a:buSzPct val="25000"/>
              <a:buFont typeface="Helvetica Neue Light"/>
              <a:buNone/>
            </a:pPr>
            <a:r>
              <a:rPr lang="en" sz="1500" i="0" u="none" strike="noStrike" cap="none" dirty="0">
                <a:solidFill>
                  <a:schemeClr val="bg1"/>
                </a:solidFill>
              </a:rPr>
              <a:t>Infuse Data Science into everything. </a:t>
            </a:r>
          </a:p>
        </p:txBody>
      </p:sp>
      <p:sp>
        <p:nvSpPr>
          <p:cNvPr id="613" name="Shape 613"/>
          <p:cNvSpPr/>
          <p:nvPr/>
        </p:nvSpPr>
        <p:spPr>
          <a:xfrm>
            <a:off x="230150" y="2096422"/>
            <a:ext cx="367799" cy="3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8BCD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rgbClr val="6C8BC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</a:p>
        </p:txBody>
      </p:sp>
      <p:sp>
        <p:nvSpPr>
          <p:cNvPr id="614" name="Shape 614"/>
          <p:cNvSpPr/>
          <p:nvPr/>
        </p:nvSpPr>
        <p:spPr>
          <a:xfrm>
            <a:off x="230150" y="2537445"/>
            <a:ext cx="367799" cy="3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8BCD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rgbClr val="6C8BC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</a:p>
        </p:txBody>
      </p:sp>
      <p:sp>
        <p:nvSpPr>
          <p:cNvPr id="615" name="Shape 615"/>
          <p:cNvSpPr/>
          <p:nvPr/>
        </p:nvSpPr>
        <p:spPr>
          <a:xfrm>
            <a:off x="230150" y="2978469"/>
            <a:ext cx="367799" cy="36809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34275" tIns="17125" rIns="34275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8BCD"/>
              </a:buClr>
              <a:buSzPct val="25000"/>
              <a:buFont typeface="Helvetica Neue Light"/>
              <a:buNone/>
            </a:pPr>
            <a:r>
              <a:rPr lang="en" sz="1500" b="0" i="0" u="none" strike="noStrike" cap="none">
                <a:solidFill>
                  <a:srgbClr val="6C8BC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295249" y="629303"/>
            <a:ext cx="8166256" cy="2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 b="0">
                <a:solidFill>
                  <a:schemeClr val="accent1"/>
                </a:solidFill>
                <a:latin typeface="HelvNeue Bold for IBM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5pPr>
            <a:lvl6pPr marL="91441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82882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74323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36576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342900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Building a Culture for Cognitive Development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3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252568" y="970637"/>
            <a:ext cx="8647500" cy="921899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256633" y="468320"/>
            <a:ext cx="8166300" cy="27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IBM Cloud</a:t>
            </a:r>
          </a:p>
        </p:txBody>
      </p:sp>
      <p:grpSp>
        <p:nvGrpSpPr>
          <p:cNvPr id="166" name="Shape 166"/>
          <p:cNvGrpSpPr/>
          <p:nvPr/>
        </p:nvGrpSpPr>
        <p:grpSpPr>
          <a:xfrm>
            <a:off x="249924" y="2932878"/>
            <a:ext cx="8649158" cy="928064"/>
            <a:chOff x="250910" y="2927550"/>
            <a:chExt cx="8649158" cy="928064"/>
          </a:xfrm>
        </p:grpSpPr>
        <p:sp>
          <p:nvSpPr>
            <p:cNvPr id="167" name="Shape 167"/>
            <p:cNvSpPr/>
            <p:nvPr/>
          </p:nvSpPr>
          <p:spPr>
            <a:xfrm>
              <a:off x="252568" y="2933715"/>
              <a:ext cx="8647500" cy="921900"/>
            </a:xfrm>
            <a:prstGeom prst="rect">
              <a:avLst/>
            </a:prstGeom>
            <a:solidFill>
              <a:srgbClr val="449B9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3063981" y="3023834"/>
              <a:ext cx="959099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Enrich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4340644" y="3023834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Store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5617308" y="3023834"/>
              <a:ext cx="959099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Analyze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2818723" y="3142656"/>
              <a:ext cx="172800" cy="1652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4095387" y="3142656"/>
              <a:ext cx="172800" cy="1652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372051" y="3142656"/>
              <a:ext cx="172800" cy="1652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>
              <a:off x="8191556" y="3161905"/>
              <a:ext cx="464390" cy="465581"/>
              <a:chOff x="11085513" y="3719512"/>
              <a:chExt cx="619186" cy="62077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1569700" y="4205287"/>
                <a:ext cx="1350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19" y="14579"/>
                    </a:moveTo>
                    <a:cubicBezTo>
                      <a:pt x="34926" y="14579"/>
                      <a:pt x="14579" y="34926"/>
                      <a:pt x="14579" y="59919"/>
                    </a:cubicBezTo>
                    <a:cubicBezTo>
                      <a:pt x="14579" y="84913"/>
                      <a:pt x="34926" y="105260"/>
                      <a:pt x="59919" y="105260"/>
                    </a:cubicBezTo>
                    <a:cubicBezTo>
                      <a:pt x="84913" y="105260"/>
                      <a:pt x="105260" y="84913"/>
                      <a:pt x="105260" y="59919"/>
                    </a:cubicBezTo>
                    <a:cubicBezTo>
                      <a:pt x="105260" y="34926"/>
                      <a:pt x="84913" y="14579"/>
                      <a:pt x="59919" y="14579"/>
                    </a:cubicBezTo>
                    <a:moveTo>
                      <a:pt x="59919" y="119999"/>
                    </a:moveTo>
                    <a:cubicBezTo>
                      <a:pt x="26915" y="119999"/>
                      <a:pt x="0" y="93084"/>
                      <a:pt x="0" y="59919"/>
                    </a:cubicBezTo>
                    <a:cubicBezTo>
                      <a:pt x="0" y="26915"/>
                      <a:pt x="26915" y="0"/>
                      <a:pt x="59919" y="0"/>
                    </a:cubicBezTo>
                    <a:cubicBezTo>
                      <a:pt x="93084" y="0"/>
                      <a:pt x="119999" y="26915"/>
                      <a:pt x="119999" y="59919"/>
                    </a:cubicBezTo>
                    <a:cubicBezTo>
                      <a:pt x="119999" y="93084"/>
                      <a:pt x="93084" y="119999"/>
                      <a:pt x="59919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11328400" y="3721100"/>
                <a:ext cx="1332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4579"/>
                    </a:moveTo>
                    <a:cubicBezTo>
                      <a:pt x="34973" y="14579"/>
                      <a:pt x="14598" y="34926"/>
                      <a:pt x="14598" y="59919"/>
                    </a:cubicBezTo>
                    <a:cubicBezTo>
                      <a:pt x="14598" y="84913"/>
                      <a:pt x="34973" y="105260"/>
                      <a:pt x="60000" y="105260"/>
                    </a:cubicBezTo>
                    <a:cubicBezTo>
                      <a:pt x="85026" y="105260"/>
                      <a:pt x="105401" y="84913"/>
                      <a:pt x="105401" y="59919"/>
                    </a:cubicBezTo>
                    <a:cubicBezTo>
                      <a:pt x="105401" y="34926"/>
                      <a:pt x="85026" y="14579"/>
                      <a:pt x="60000" y="14579"/>
                    </a:cubicBezTo>
                    <a:moveTo>
                      <a:pt x="60000" y="119999"/>
                    </a:moveTo>
                    <a:cubicBezTo>
                      <a:pt x="26951" y="119999"/>
                      <a:pt x="0" y="93084"/>
                      <a:pt x="0" y="59919"/>
                    </a:cubicBezTo>
                    <a:cubicBezTo>
                      <a:pt x="0" y="26915"/>
                      <a:pt x="26951" y="0"/>
                      <a:pt x="60000" y="0"/>
                    </a:cubicBezTo>
                    <a:cubicBezTo>
                      <a:pt x="93048" y="0"/>
                      <a:pt x="120000" y="26915"/>
                      <a:pt x="120000" y="59919"/>
                    </a:cubicBezTo>
                    <a:cubicBezTo>
                      <a:pt x="120000" y="93084"/>
                      <a:pt x="93048" y="119999"/>
                      <a:pt x="6000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11087100" y="4205287"/>
                <a:ext cx="1350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19" y="14579"/>
                    </a:moveTo>
                    <a:cubicBezTo>
                      <a:pt x="34926" y="14579"/>
                      <a:pt x="14579" y="34926"/>
                      <a:pt x="14579" y="59919"/>
                    </a:cubicBezTo>
                    <a:cubicBezTo>
                      <a:pt x="14579" y="84913"/>
                      <a:pt x="34926" y="105260"/>
                      <a:pt x="59919" y="105260"/>
                    </a:cubicBezTo>
                    <a:cubicBezTo>
                      <a:pt x="84913" y="105260"/>
                      <a:pt x="105260" y="84913"/>
                      <a:pt x="105260" y="59919"/>
                    </a:cubicBezTo>
                    <a:cubicBezTo>
                      <a:pt x="105260" y="34926"/>
                      <a:pt x="84913" y="14579"/>
                      <a:pt x="59919" y="14579"/>
                    </a:cubicBezTo>
                    <a:moveTo>
                      <a:pt x="59919" y="119999"/>
                    </a:moveTo>
                    <a:cubicBezTo>
                      <a:pt x="26915" y="119999"/>
                      <a:pt x="0" y="93084"/>
                      <a:pt x="0" y="59919"/>
                    </a:cubicBezTo>
                    <a:cubicBezTo>
                      <a:pt x="0" y="26915"/>
                      <a:pt x="26915" y="0"/>
                      <a:pt x="59919" y="0"/>
                    </a:cubicBezTo>
                    <a:cubicBezTo>
                      <a:pt x="93084" y="0"/>
                      <a:pt x="119999" y="26915"/>
                      <a:pt x="119999" y="59919"/>
                    </a:cubicBezTo>
                    <a:cubicBezTo>
                      <a:pt x="119999" y="93084"/>
                      <a:pt x="93084" y="119999"/>
                      <a:pt x="59919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11185525" y="4081462"/>
                <a:ext cx="158700" cy="157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938" y="120000"/>
                    </a:moveTo>
                    <a:cubicBezTo>
                      <a:pt x="5306" y="120000"/>
                      <a:pt x="3673" y="119316"/>
                      <a:pt x="2448" y="118086"/>
                    </a:cubicBezTo>
                    <a:cubicBezTo>
                      <a:pt x="0" y="115626"/>
                      <a:pt x="0" y="111662"/>
                      <a:pt x="2448" y="109339"/>
                    </a:cubicBezTo>
                    <a:cubicBezTo>
                      <a:pt x="108843" y="2460"/>
                      <a:pt x="108843" y="2460"/>
                      <a:pt x="108843" y="2460"/>
                    </a:cubicBezTo>
                    <a:cubicBezTo>
                      <a:pt x="111292" y="0"/>
                      <a:pt x="115238" y="0"/>
                      <a:pt x="117687" y="2460"/>
                    </a:cubicBezTo>
                    <a:cubicBezTo>
                      <a:pt x="119999" y="4920"/>
                      <a:pt x="119999" y="8883"/>
                      <a:pt x="117687" y="11343"/>
                    </a:cubicBezTo>
                    <a:cubicBezTo>
                      <a:pt x="11292" y="118086"/>
                      <a:pt x="11292" y="118086"/>
                      <a:pt x="11292" y="118086"/>
                    </a:cubicBezTo>
                    <a:cubicBezTo>
                      <a:pt x="10068" y="119316"/>
                      <a:pt x="8435" y="120000"/>
                      <a:pt x="6938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11204575" y="3779837"/>
                <a:ext cx="139800" cy="17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13" y="120000"/>
                    </a:moveTo>
                    <a:cubicBezTo>
                      <a:pt x="6931" y="120000"/>
                      <a:pt x="6931" y="120000"/>
                      <a:pt x="6931" y="120000"/>
                    </a:cubicBezTo>
                    <a:cubicBezTo>
                      <a:pt x="3080" y="120000"/>
                      <a:pt x="0" y="93626"/>
                      <a:pt x="0" y="59340"/>
                    </a:cubicBezTo>
                    <a:cubicBezTo>
                      <a:pt x="0" y="26373"/>
                      <a:pt x="3080" y="0"/>
                      <a:pt x="6931" y="0"/>
                    </a:cubicBezTo>
                    <a:cubicBezTo>
                      <a:pt x="112913" y="0"/>
                      <a:pt x="112913" y="0"/>
                      <a:pt x="112913" y="0"/>
                    </a:cubicBezTo>
                    <a:cubicBezTo>
                      <a:pt x="116919" y="0"/>
                      <a:pt x="120000" y="26373"/>
                      <a:pt x="120000" y="59340"/>
                    </a:cubicBezTo>
                    <a:cubicBezTo>
                      <a:pt x="120000" y="93626"/>
                      <a:pt x="116919" y="120000"/>
                      <a:pt x="112913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11387138" y="3840162"/>
                <a:ext cx="15900" cy="13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391" y="120000"/>
                      <a:pt x="0" y="116769"/>
                      <a:pt x="0" y="112923"/>
                    </a:cubicBezTo>
                    <a:cubicBezTo>
                      <a:pt x="0" y="7076"/>
                      <a:pt x="0" y="7076"/>
                      <a:pt x="0" y="7076"/>
                    </a:cubicBezTo>
                    <a:cubicBezTo>
                      <a:pt x="0" y="3230"/>
                      <a:pt x="27391" y="0"/>
                      <a:pt x="60000" y="0"/>
                    </a:cubicBezTo>
                    <a:cubicBezTo>
                      <a:pt x="92608" y="0"/>
                      <a:pt x="120000" y="3230"/>
                      <a:pt x="120000" y="7076"/>
                    </a:cubicBezTo>
                    <a:cubicBezTo>
                      <a:pt x="120000" y="112923"/>
                      <a:pt x="120000" y="112923"/>
                      <a:pt x="120000" y="112923"/>
                    </a:cubicBezTo>
                    <a:cubicBezTo>
                      <a:pt x="120000" y="116769"/>
                      <a:pt x="92608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11628438" y="4068762"/>
                <a:ext cx="17400" cy="153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391" y="120000"/>
                      <a:pt x="0" y="117186"/>
                      <a:pt x="0" y="113669"/>
                    </a:cubicBezTo>
                    <a:cubicBezTo>
                      <a:pt x="0" y="6471"/>
                      <a:pt x="0" y="6471"/>
                      <a:pt x="0" y="6471"/>
                    </a:cubicBezTo>
                    <a:cubicBezTo>
                      <a:pt x="0" y="2954"/>
                      <a:pt x="27391" y="0"/>
                      <a:pt x="60000" y="0"/>
                    </a:cubicBezTo>
                    <a:cubicBezTo>
                      <a:pt x="92608" y="0"/>
                      <a:pt x="120000" y="2954"/>
                      <a:pt x="120000" y="6471"/>
                    </a:cubicBezTo>
                    <a:cubicBezTo>
                      <a:pt x="120000" y="113669"/>
                      <a:pt x="120000" y="113669"/>
                      <a:pt x="120000" y="113669"/>
                    </a:cubicBezTo>
                    <a:cubicBezTo>
                      <a:pt x="120000" y="117186"/>
                      <a:pt x="92608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11318875" y="4205287"/>
                <a:ext cx="1524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7096" y="105260"/>
                    </a:moveTo>
                    <a:cubicBezTo>
                      <a:pt x="82903" y="105260"/>
                      <a:pt x="82903" y="105260"/>
                      <a:pt x="82903" y="105260"/>
                    </a:cubicBezTo>
                    <a:cubicBezTo>
                      <a:pt x="105948" y="59919"/>
                      <a:pt x="105948" y="59919"/>
                      <a:pt x="105948" y="59919"/>
                    </a:cubicBezTo>
                    <a:cubicBezTo>
                      <a:pt x="82903" y="14579"/>
                      <a:pt x="82903" y="14579"/>
                      <a:pt x="82903" y="14579"/>
                    </a:cubicBezTo>
                    <a:cubicBezTo>
                      <a:pt x="37096" y="14579"/>
                      <a:pt x="37096" y="14579"/>
                      <a:pt x="37096" y="14579"/>
                    </a:cubicBezTo>
                    <a:cubicBezTo>
                      <a:pt x="14051" y="59919"/>
                      <a:pt x="14051" y="59919"/>
                      <a:pt x="14051" y="59919"/>
                    </a:cubicBezTo>
                    <a:lnTo>
                      <a:pt x="37096" y="105260"/>
                    </a:lnTo>
                    <a:close/>
                    <a:moveTo>
                      <a:pt x="86697" y="119999"/>
                    </a:moveTo>
                    <a:cubicBezTo>
                      <a:pt x="33302" y="119999"/>
                      <a:pt x="33302" y="119999"/>
                      <a:pt x="33302" y="119999"/>
                    </a:cubicBezTo>
                    <a:cubicBezTo>
                      <a:pt x="31053" y="119999"/>
                      <a:pt x="28946" y="118558"/>
                      <a:pt x="27822" y="116315"/>
                    </a:cubicBezTo>
                    <a:cubicBezTo>
                      <a:pt x="1124" y="63604"/>
                      <a:pt x="1124" y="63604"/>
                      <a:pt x="1124" y="63604"/>
                    </a:cubicBezTo>
                    <a:cubicBezTo>
                      <a:pt x="0" y="61361"/>
                      <a:pt x="0" y="58638"/>
                      <a:pt x="1124" y="56395"/>
                    </a:cubicBezTo>
                    <a:cubicBezTo>
                      <a:pt x="27822" y="3684"/>
                      <a:pt x="27822" y="3684"/>
                      <a:pt x="27822" y="3684"/>
                    </a:cubicBezTo>
                    <a:cubicBezTo>
                      <a:pt x="28946" y="1441"/>
                      <a:pt x="31053" y="0"/>
                      <a:pt x="33302" y="0"/>
                    </a:cubicBezTo>
                    <a:cubicBezTo>
                      <a:pt x="86697" y="0"/>
                      <a:pt x="86697" y="0"/>
                      <a:pt x="86697" y="0"/>
                    </a:cubicBezTo>
                    <a:cubicBezTo>
                      <a:pt x="88946" y="0"/>
                      <a:pt x="91053" y="1441"/>
                      <a:pt x="92177" y="3684"/>
                    </a:cubicBezTo>
                    <a:cubicBezTo>
                      <a:pt x="118875" y="56395"/>
                      <a:pt x="118875" y="56395"/>
                      <a:pt x="118875" y="56395"/>
                    </a:cubicBezTo>
                    <a:cubicBezTo>
                      <a:pt x="120000" y="58638"/>
                      <a:pt x="120000" y="61361"/>
                      <a:pt x="118875" y="63604"/>
                    </a:cubicBezTo>
                    <a:cubicBezTo>
                      <a:pt x="92177" y="116315"/>
                      <a:pt x="92177" y="116315"/>
                      <a:pt x="92177" y="116315"/>
                    </a:cubicBezTo>
                    <a:cubicBezTo>
                      <a:pt x="91053" y="118558"/>
                      <a:pt x="88946" y="119999"/>
                      <a:pt x="86697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11569700" y="3719512"/>
                <a:ext cx="135000" cy="136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416" y="105517"/>
                    </a:moveTo>
                    <a:cubicBezTo>
                      <a:pt x="100583" y="105517"/>
                      <a:pt x="100583" y="105517"/>
                      <a:pt x="100583" y="105517"/>
                    </a:cubicBezTo>
                    <a:cubicBezTo>
                      <a:pt x="60000" y="24350"/>
                      <a:pt x="60000" y="24350"/>
                      <a:pt x="60000" y="24350"/>
                    </a:cubicBezTo>
                    <a:lnTo>
                      <a:pt x="19416" y="105517"/>
                    </a:lnTo>
                    <a:close/>
                    <a:moveTo>
                      <a:pt x="112360" y="120000"/>
                    </a:moveTo>
                    <a:cubicBezTo>
                      <a:pt x="7639" y="120000"/>
                      <a:pt x="7639" y="120000"/>
                      <a:pt x="7639" y="120000"/>
                    </a:cubicBezTo>
                    <a:cubicBezTo>
                      <a:pt x="5251" y="120000"/>
                      <a:pt x="2864" y="118726"/>
                      <a:pt x="1591" y="116657"/>
                    </a:cubicBezTo>
                    <a:cubicBezTo>
                      <a:pt x="159" y="114429"/>
                      <a:pt x="0" y="111724"/>
                      <a:pt x="1273" y="109496"/>
                    </a:cubicBezTo>
                    <a:cubicBezTo>
                      <a:pt x="53474" y="4933"/>
                      <a:pt x="53474" y="4933"/>
                      <a:pt x="53474" y="4933"/>
                    </a:cubicBezTo>
                    <a:cubicBezTo>
                      <a:pt x="56021" y="0"/>
                      <a:pt x="64137" y="0"/>
                      <a:pt x="66525" y="4933"/>
                    </a:cubicBezTo>
                    <a:cubicBezTo>
                      <a:pt x="118885" y="109496"/>
                      <a:pt x="118885" y="109496"/>
                      <a:pt x="118885" y="109496"/>
                    </a:cubicBezTo>
                    <a:cubicBezTo>
                      <a:pt x="120000" y="111724"/>
                      <a:pt x="119840" y="114429"/>
                      <a:pt x="118567" y="116657"/>
                    </a:cubicBezTo>
                    <a:cubicBezTo>
                      <a:pt x="117135" y="118726"/>
                      <a:pt x="114907" y="120000"/>
                      <a:pt x="11236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11455400" y="4264025"/>
                <a:ext cx="130200" cy="17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407" y="120000"/>
                    </a:moveTo>
                    <a:cubicBezTo>
                      <a:pt x="7592" y="120000"/>
                      <a:pt x="7592" y="120000"/>
                      <a:pt x="7592" y="120000"/>
                    </a:cubicBezTo>
                    <a:cubicBezTo>
                      <a:pt x="3466" y="120000"/>
                      <a:pt x="0" y="92608"/>
                      <a:pt x="0" y="60000"/>
                    </a:cubicBezTo>
                    <a:cubicBezTo>
                      <a:pt x="0" y="27391"/>
                      <a:pt x="3466" y="0"/>
                      <a:pt x="7592" y="0"/>
                    </a:cubicBezTo>
                    <a:cubicBezTo>
                      <a:pt x="112407" y="0"/>
                      <a:pt x="112407" y="0"/>
                      <a:pt x="112407" y="0"/>
                    </a:cubicBezTo>
                    <a:cubicBezTo>
                      <a:pt x="116698" y="0"/>
                      <a:pt x="120000" y="27391"/>
                      <a:pt x="120000" y="60000"/>
                    </a:cubicBezTo>
                    <a:cubicBezTo>
                      <a:pt x="120000" y="92608"/>
                      <a:pt x="116698" y="120000"/>
                      <a:pt x="112407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11328400" y="3963987"/>
                <a:ext cx="1332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598" y="105420"/>
                    </a:moveTo>
                    <a:cubicBezTo>
                      <a:pt x="105401" y="105420"/>
                      <a:pt x="105401" y="105420"/>
                      <a:pt x="105401" y="105420"/>
                    </a:cubicBezTo>
                    <a:cubicBezTo>
                      <a:pt x="105401" y="14739"/>
                      <a:pt x="105401" y="14739"/>
                      <a:pt x="105401" y="14739"/>
                    </a:cubicBezTo>
                    <a:cubicBezTo>
                      <a:pt x="14598" y="14739"/>
                      <a:pt x="14598" y="14739"/>
                      <a:pt x="14598" y="14739"/>
                    </a:cubicBezTo>
                    <a:lnTo>
                      <a:pt x="14598" y="105420"/>
                    </a:lnTo>
                    <a:close/>
                    <a:moveTo>
                      <a:pt x="112780" y="119999"/>
                    </a:moveTo>
                    <a:cubicBezTo>
                      <a:pt x="7219" y="119999"/>
                      <a:pt x="7219" y="119999"/>
                      <a:pt x="7219" y="119999"/>
                    </a:cubicBezTo>
                    <a:cubicBezTo>
                      <a:pt x="3208" y="119999"/>
                      <a:pt x="0" y="116795"/>
                      <a:pt x="0" y="112790"/>
                    </a:cubicBezTo>
                    <a:cubicBezTo>
                      <a:pt x="0" y="7369"/>
                      <a:pt x="0" y="7369"/>
                      <a:pt x="0" y="7369"/>
                    </a:cubicBezTo>
                    <a:cubicBezTo>
                      <a:pt x="0" y="3364"/>
                      <a:pt x="3208" y="0"/>
                      <a:pt x="7219" y="0"/>
                    </a:cubicBezTo>
                    <a:cubicBezTo>
                      <a:pt x="112780" y="0"/>
                      <a:pt x="112780" y="0"/>
                      <a:pt x="112780" y="0"/>
                    </a:cubicBezTo>
                    <a:cubicBezTo>
                      <a:pt x="116791" y="0"/>
                      <a:pt x="120000" y="3364"/>
                      <a:pt x="120000" y="7369"/>
                    </a:cubicBezTo>
                    <a:cubicBezTo>
                      <a:pt x="120000" y="112790"/>
                      <a:pt x="120000" y="112790"/>
                      <a:pt x="120000" y="112790"/>
                    </a:cubicBezTo>
                    <a:cubicBezTo>
                      <a:pt x="120000" y="116795"/>
                      <a:pt x="116791" y="119999"/>
                      <a:pt x="11278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11085513" y="3943350"/>
                <a:ext cx="180900" cy="17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3758" y="47588"/>
                    </a:moveTo>
                    <a:cubicBezTo>
                      <a:pt x="47617" y="106922"/>
                      <a:pt x="47617" y="106922"/>
                      <a:pt x="47617" y="106922"/>
                    </a:cubicBezTo>
                    <a:cubicBezTo>
                      <a:pt x="106241" y="72653"/>
                      <a:pt x="106241" y="72653"/>
                      <a:pt x="106241" y="72653"/>
                    </a:cubicBezTo>
                    <a:cubicBezTo>
                      <a:pt x="72382" y="13319"/>
                      <a:pt x="72382" y="13319"/>
                      <a:pt x="72382" y="13319"/>
                    </a:cubicBezTo>
                    <a:lnTo>
                      <a:pt x="13758" y="47588"/>
                    </a:lnTo>
                    <a:close/>
                    <a:moveTo>
                      <a:pt x="45583" y="120000"/>
                    </a:moveTo>
                    <a:cubicBezTo>
                      <a:pt x="45104" y="120000"/>
                      <a:pt x="44626" y="120000"/>
                      <a:pt x="44147" y="119878"/>
                    </a:cubicBezTo>
                    <a:cubicBezTo>
                      <a:pt x="42711" y="119394"/>
                      <a:pt x="41515" y="118546"/>
                      <a:pt x="40797" y="117214"/>
                    </a:cubicBezTo>
                    <a:cubicBezTo>
                      <a:pt x="1555" y="48314"/>
                      <a:pt x="1555" y="48314"/>
                      <a:pt x="1555" y="48314"/>
                    </a:cubicBezTo>
                    <a:cubicBezTo>
                      <a:pt x="0" y="45650"/>
                      <a:pt x="957" y="42260"/>
                      <a:pt x="3469" y="40686"/>
                    </a:cubicBezTo>
                    <a:cubicBezTo>
                      <a:pt x="71665" y="968"/>
                      <a:pt x="71665" y="968"/>
                      <a:pt x="71665" y="968"/>
                    </a:cubicBezTo>
                    <a:cubicBezTo>
                      <a:pt x="72861" y="242"/>
                      <a:pt x="74416" y="0"/>
                      <a:pt x="75852" y="363"/>
                    </a:cubicBezTo>
                    <a:cubicBezTo>
                      <a:pt x="77168" y="726"/>
                      <a:pt x="78364" y="1695"/>
                      <a:pt x="79082" y="2906"/>
                    </a:cubicBezTo>
                    <a:cubicBezTo>
                      <a:pt x="118444" y="71927"/>
                      <a:pt x="118444" y="71927"/>
                      <a:pt x="118444" y="71927"/>
                    </a:cubicBezTo>
                    <a:cubicBezTo>
                      <a:pt x="120000" y="74591"/>
                      <a:pt x="119042" y="77981"/>
                      <a:pt x="116410" y="79434"/>
                    </a:cubicBezTo>
                    <a:cubicBezTo>
                      <a:pt x="48334" y="119273"/>
                      <a:pt x="48334" y="119273"/>
                      <a:pt x="48334" y="119273"/>
                    </a:cubicBezTo>
                    <a:cubicBezTo>
                      <a:pt x="47497" y="119757"/>
                      <a:pt x="46540" y="120000"/>
                      <a:pt x="45583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11583988" y="3979862"/>
                <a:ext cx="106500" cy="104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999" y="18871"/>
                    </a:moveTo>
                    <a:cubicBezTo>
                      <a:pt x="37191" y="18871"/>
                      <a:pt x="18698" y="37333"/>
                      <a:pt x="18698" y="59897"/>
                    </a:cubicBezTo>
                    <a:cubicBezTo>
                      <a:pt x="18698" y="82666"/>
                      <a:pt x="37191" y="101128"/>
                      <a:pt x="59999" y="101128"/>
                    </a:cubicBezTo>
                    <a:cubicBezTo>
                      <a:pt x="82808" y="101128"/>
                      <a:pt x="101301" y="82666"/>
                      <a:pt x="101301" y="59897"/>
                    </a:cubicBezTo>
                    <a:cubicBezTo>
                      <a:pt x="101301" y="37333"/>
                      <a:pt x="82808" y="18871"/>
                      <a:pt x="59999" y="18871"/>
                    </a:cubicBezTo>
                    <a:moveTo>
                      <a:pt x="59999" y="120000"/>
                    </a:moveTo>
                    <a:cubicBezTo>
                      <a:pt x="26917" y="120000"/>
                      <a:pt x="0" y="92923"/>
                      <a:pt x="0" y="59897"/>
                    </a:cubicBezTo>
                    <a:cubicBezTo>
                      <a:pt x="0" y="26871"/>
                      <a:pt x="26917" y="0"/>
                      <a:pt x="59999" y="0"/>
                    </a:cubicBezTo>
                    <a:cubicBezTo>
                      <a:pt x="93082" y="0"/>
                      <a:pt x="119999" y="26871"/>
                      <a:pt x="119999" y="59897"/>
                    </a:cubicBezTo>
                    <a:cubicBezTo>
                      <a:pt x="119999" y="92923"/>
                      <a:pt x="93082" y="120000"/>
                      <a:pt x="59999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11085513" y="3721100"/>
                <a:ext cx="135000" cy="15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739" y="83098"/>
                    </a:moveTo>
                    <a:cubicBezTo>
                      <a:pt x="60080" y="106197"/>
                      <a:pt x="60080" y="106197"/>
                      <a:pt x="60080" y="106197"/>
                    </a:cubicBezTo>
                    <a:cubicBezTo>
                      <a:pt x="105420" y="83098"/>
                      <a:pt x="105420" y="83098"/>
                      <a:pt x="105420" y="83098"/>
                    </a:cubicBezTo>
                    <a:cubicBezTo>
                      <a:pt x="105420" y="37042"/>
                      <a:pt x="105420" y="37042"/>
                      <a:pt x="105420" y="37042"/>
                    </a:cubicBezTo>
                    <a:cubicBezTo>
                      <a:pt x="60080" y="14084"/>
                      <a:pt x="60080" y="14084"/>
                      <a:pt x="60080" y="14084"/>
                    </a:cubicBezTo>
                    <a:cubicBezTo>
                      <a:pt x="14739" y="37042"/>
                      <a:pt x="14739" y="37042"/>
                      <a:pt x="14739" y="37042"/>
                    </a:cubicBezTo>
                    <a:lnTo>
                      <a:pt x="14739" y="83098"/>
                    </a:lnTo>
                    <a:close/>
                    <a:moveTo>
                      <a:pt x="60080" y="119999"/>
                    </a:moveTo>
                    <a:cubicBezTo>
                      <a:pt x="58798" y="119999"/>
                      <a:pt x="57516" y="119718"/>
                      <a:pt x="56395" y="119154"/>
                    </a:cubicBezTo>
                    <a:cubicBezTo>
                      <a:pt x="3684" y="92394"/>
                      <a:pt x="3684" y="92394"/>
                      <a:pt x="3684" y="92394"/>
                    </a:cubicBezTo>
                    <a:cubicBezTo>
                      <a:pt x="1441" y="91267"/>
                      <a:pt x="0" y="89154"/>
                      <a:pt x="0" y="86901"/>
                    </a:cubicBezTo>
                    <a:cubicBezTo>
                      <a:pt x="0" y="33380"/>
                      <a:pt x="0" y="33380"/>
                      <a:pt x="0" y="33380"/>
                    </a:cubicBezTo>
                    <a:cubicBezTo>
                      <a:pt x="0" y="31126"/>
                      <a:pt x="1441" y="29014"/>
                      <a:pt x="3684" y="27746"/>
                    </a:cubicBezTo>
                    <a:cubicBezTo>
                      <a:pt x="56395" y="1126"/>
                      <a:pt x="56395" y="1126"/>
                      <a:pt x="56395" y="1126"/>
                    </a:cubicBezTo>
                    <a:cubicBezTo>
                      <a:pt x="58638" y="0"/>
                      <a:pt x="61361" y="0"/>
                      <a:pt x="63765" y="1126"/>
                    </a:cubicBezTo>
                    <a:cubicBezTo>
                      <a:pt x="116315" y="27746"/>
                      <a:pt x="116315" y="27746"/>
                      <a:pt x="116315" y="27746"/>
                    </a:cubicBezTo>
                    <a:cubicBezTo>
                      <a:pt x="118558" y="29014"/>
                      <a:pt x="119999" y="31126"/>
                      <a:pt x="119999" y="33380"/>
                    </a:cubicBezTo>
                    <a:cubicBezTo>
                      <a:pt x="119999" y="86901"/>
                      <a:pt x="119999" y="86901"/>
                      <a:pt x="119999" y="86901"/>
                    </a:cubicBezTo>
                    <a:cubicBezTo>
                      <a:pt x="119999" y="89154"/>
                      <a:pt x="118558" y="91267"/>
                      <a:pt x="116315" y="92394"/>
                    </a:cubicBezTo>
                    <a:cubicBezTo>
                      <a:pt x="63765" y="119154"/>
                      <a:pt x="63765" y="119154"/>
                      <a:pt x="63765" y="119154"/>
                    </a:cubicBezTo>
                    <a:cubicBezTo>
                      <a:pt x="62643" y="119718"/>
                      <a:pt x="61361" y="119999"/>
                      <a:pt x="60080" y="11999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189" name="Shape 189"/>
            <p:cNvSpPr/>
            <p:nvPr/>
          </p:nvSpPr>
          <p:spPr>
            <a:xfrm>
              <a:off x="6648714" y="3142656"/>
              <a:ext cx="172800" cy="1652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6893975" y="3022418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Apply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2917136" y="3467951"/>
              <a:ext cx="38136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The Watson Data Platform</a:t>
              </a:r>
            </a:p>
          </p:txBody>
        </p:sp>
        <p:pic>
          <p:nvPicPr>
            <p:cNvPr id="192" name="Shape 1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61005" y="3466830"/>
              <a:ext cx="174300" cy="17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Shape 1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4616" y="3469682"/>
              <a:ext cx="156900" cy="156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4" name="Shape 194"/>
            <p:cNvGrpSpPr/>
            <p:nvPr/>
          </p:nvGrpSpPr>
          <p:grpSpPr>
            <a:xfrm>
              <a:off x="1626352" y="3476154"/>
              <a:ext cx="1241999" cy="340792"/>
              <a:chOff x="2222680" y="3559555"/>
              <a:chExt cx="1241999" cy="340792"/>
            </a:xfrm>
          </p:grpSpPr>
          <p:pic>
            <p:nvPicPr>
              <p:cNvPr id="195" name="Shape 19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382823" y="3559555"/>
                <a:ext cx="180600" cy="16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" name="Shape 196"/>
              <p:cNvSpPr txBox="1"/>
              <p:nvPr/>
            </p:nvSpPr>
            <p:spPr>
              <a:xfrm>
                <a:off x="2222680" y="3777348"/>
                <a:ext cx="1241999" cy="1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 Light"/>
                  <a:buNone/>
                </a:pPr>
                <a:r>
                  <a:rPr lang="en" sz="800" b="0" i="0" u="none" strike="noStrike" cap="non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Public, Private, Licensed</a:t>
                </a:r>
              </a:p>
            </p:txBody>
          </p:sp>
        </p:grpSp>
        <p:sp>
          <p:nvSpPr>
            <p:cNvPr id="197" name="Shape 197"/>
            <p:cNvSpPr/>
            <p:nvPr/>
          </p:nvSpPr>
          <p:spPr>
            <a:xfrm>
              <a:off x="1787316" y="3023834"/>
              <a:ext cx="959100" cy="386100"/>
            </a:xfrm>
            <a:prstGeom prst="rect">
              <a:avLst/>
            </a:prstGeom>
            <a:solidFill>
              <a:srgbClr val="38746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Ingest</a:t>
              </a:r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250910" y="2927550"/>
              <a:ext cx="1535700" cy="918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</a:t>
              </a:r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252355" y="3920172"/>
            <a:ext cx="8647500" cy="911700"/>
            <a:chOff x="253341" y="3914844"/>
            <a:chExt cx="8647500" cy="911700"/>
          </a:xfrm>
        </p:grpSpPr>
        <p:sp>
          <p:nvSpPr>
            <p:cNvPr id="200" name="Shape 200"/>
            <p:cNvSpPr/>
            <p:nvPr/>
          </p:nvSpPr>
          <p:spPr>
            <a:xfrm>
              <a:off x="253341" y="3914844"/>
              <a:ext cx="8647500" cy="911700"/>
            </a:xfrm>
            <a:prstGeom prst="rect">
              <a:avLst/>
            </a:prstGeom>
            <a:solidFill>
              <a:srgbClr val="A083C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3017564" y="4389616"/>
              <a:ext cx="1193400" cy="293100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Compute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5501757" y="4389616"/>
              <a:ext cx="1161300" cy="293100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Infrastructure Mgmt</a:t>
              </a:r>
            </a:p>
          </p:txBody>
        </p:sp>
        <p:grpSp>
          <p:nvGrpSpPr>
            <p:cNvPr id="203" name="Shape 203"/>
            <p:cNvGrpSpPr/>
            <p:nvPr/>
          </p:nvGrpSpPr>
          <p:grpSpPr>
            <a:xfrm>
              <a:off x="8160065" y="4089307"/>
              <a:ext cx="527400" cy="463106"/>
              <a:chOff x="11042650" y="5243512"/>
              <a:chExt cx="703200" cy="617475"/>
            </a:xfrm>
          </p:grpSpPr>
          <p:sp>
            <p:nvSpPr>
              <p:cNvPr id="204" name="Shape 204"/>
              <p:cNvSpPr/>
              <p:nvPr/>
            </p:nvSpPr>
            <p:spPr>
              <a:xfrm>
                <a:off x="11383963" y="5500687"/>
                <a:ext cx="18900" cy="36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538" y="120000"/>
                      <a:pt x="0" y="118627"/>
                      <a:pt x="0" y="116897"/>
                    </a:cubicBezTo>
                    <a:cubicBezTo>
                      <a:pt x="0" y="3162"/>
                      <a:pt x="0" y="3162"/>
                      <a:pt x="0" y="3162"/>
                    </a:cubicBezTo>
                    <a:cubicBezTo>
                      <a:pt x="0" y="1432"/>
                      <a:pt x="26538" y="0"/>
                      <a:pt x="60000" y="0"/>
                    </a:cubicBezTo>
                    <a:cubicBezTo>
                      <a:pt x="93461" y="0"/>
                      <a:pt x="120000" y="1432"/>
                      <a:pt x="120000" y="3162"/>
                    </a:cubicBezTo>
                    <a:cubicBezTo>
                      <a:pt x="120000" y="116897"/>
                      <a:pt x="120000" y="116897"/>
                      <a:pt x="120000" y="116897"/>
                    </a:cubicBezTo>
                    <a:cubicBezTo>
                      <a:pt x="120000" y="118627"/>
                      <a:pt x="93461" y="120000"/>
                      <a:pt x="60000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1250613" y="5499100"/>
                <a:ext cx="285900" cy="135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5633" y="119046"/>
                    </a:moveTo>
                    <a:cubicBezTo>
                      <a:pt x="114730" y="119046"/>
                      <a:pt x="113826" y="118410"/>
                      <a:pt x="113074" y="116980"/>
                    </a:cubicBezTo>
                    <a:cubicBezTo>
                      <a:pt x="60000" y="20026"/>
                      <a:pt x="60000" y="20026"/>
                      <a:pt x="60000" y="20026"/>
                    </a:cubicBezTo>
                    <a:cubicBezTo>
                      <a:pt x="6925" y="116980"/>
                      <a:pt x="6925" y="116980"/>
                      <a:pt x="6925" y="116980"/>
                    </a:cubicBezTo>
                    <a:cubicBezTo>
                      <a:pt x="5269" y="120000"/>
                      <a:pt x="2785" y="119682"/>
                      <a:pt x="1430" y="116185"/>
                    </a:cubicBezTo>
                    <a:cubicBezTo>
                      <a:pt x="0" y="112688"/>
                      <a:pt x="150" y="107443"/>
                      <a:pt x="1806" y="104423"/>
                    </a:cubicBezTo>
                    <a:cubicBezTo>
                      <a:pt x="57440" y="2701"/>
                      <a:pt x="57440" y="2701"/>
                      <a:pt x="57440" y="2701"/>
                    </a:cubicBezTo>
                    <a:cubicBezTo>
                      <a:pt x="58870" y="0"/>
                      <a:pt x="61053" y="0"/>
                      <a:pt x="62559" y="2701"/>
                    </a:cubicBezTo>
                    <a:cubicBezTo>
                      <a:pt x="118193" y="104423"/>
                      <a:pt x="118193" y="104423"/>
                      <a:pt x="118193" y="104423"/>
                    </a:cubicBezTo>
                    <a:cubicBezTo>
                      <a:pt x="119849" y="107443"/>
                      <a:pt x="120000" y="112688"/>
                      <a:pt x="118569" y="116185"/>
                    </a:cubicBezTo>
                    <a:cubicBezTo>
                      <a:pt x="117816" y="118092"/>
                      <a:pt x="116762" y="119046"/>
                      <a:pt x="115633" y="1190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11042650" y="5243512"/>
                <a:ext cx="703200" cy="446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718" y="119903"/>
                    </a:moveTo>
                    <a:cubicBezTo>
                      <a:pt x="95688" y="119903"/>
                      <a:pt x="95351" y="119855"/>
                      <a:pt x="95321" y="119855"/>
                    </a:cubicBezTo>
                    <a:cubicBezTo>
                      <a:pt x="94464" y="119759"/>
                      <a:pt x="93700" y="118602"/>
                      <a:pt x="93730" y="117204"/>
                    </a:cubicBezTo>
                    <a:cubicBezTo>
                      <a:pt x="93761" y="115855"/>
                      <a:pt x="94434" y="114843"/>
                      <a:pt x="95229" y="114795"/>
                    </a:cubicBezTo>
                    <a:cubicBezTo>
                      <a:pt x="95259" y="114843"/>
                      <a:pt x="95535" y="114843"/>
                      <a:pt x="95565" y="114843"/>
                    </a:cubicBezTo>
                    <a:cubicBezTo>
                      <a:pt x="107370" y="114843"/>
                      <a:pt x="116819" y="99951"/>
                      <a:pt x="116819" y="81686"/>
                    </a:cubicBezTo>
                    <a:cubicBezTo>
                      <a:pt x="116819" y="64289"/>
                      <a:pt x="108195" y="49734"/>
                      <a:pt x="97155" y="48578"/>
                    </a:cubicBezTo>
                    <a:cubicBezTo>
                      <a:pt x="96360" y="48481"/>
                      <a:pt x="95718" y="47469"/>
                      <a:pt x="95688" y="46168"/>
                    </a:cubicBezTo>
                    <a:cubicBezTo>
                      <a:pt x="94923" y="23084"/>
                      <a:pt x="82844" y="5012"/>
                      <a:pt x="68195" y="5012"/>
                    </a:cubicBezTo>
                    <a:cubicBezTo>
                      <a:pt x="57553" y="5012"/>
                      <a:pt x="47767" y="14891"/>
                      <a:pt x="43241" y="30120"/>
                    </a:cubicBezTo>
                    <a:cubicBezTo>
                      <a:pt x="42874" y="31325"/>
                      <a:pt x="41987" y="31855"/>
                      <a:pt x="41192" y="31373"/>
                    </a:cubicBezTo>
                    <a:cubicBezTo>
                      <a:pt x="37859" y="29204"/>
                      <a:pt x="34342" y="28096"/>
                      <a:pt x="30733" y="28096"/>
                    </a:cubicBezTo>
                    <a:cubicBezTo>
                      <a:pt x="15535" y="28096"/>
                      <a:pt x="3180" y="47566"/>
                      <a:pt x="3180" y="71518"/>
                    </a:cubicBezTo>
                    <a:cubicBezTo>
                      <a:pt x="3180" y="93301"/>
                      <a:pt x="13425" y="111903"/>
                      <a:pt x="26972" y="114843"/>
                    </a:cubicBezTo>
                    <a:cubicBezTo>
                      <a:pt x="27859" y="115036"/>
                      <a:pt x="28470" y="116289"/>
                      <a:pt x="28348" y="117686"/>
                    </a:cubicBezTo>
                    <a:cubicBezTo>
                      <a:pt x="28226" y="119036"/>
                      <a:pt x="27431" y="120000"/>
                      <a:pt x="26544" y="119807"/>
                    </a:cubicBezTo>
                    <a:cubicBezTo>
                      <a:pt x="11406" y="116578"/>
                      <a:pt x="0" y="95807"/>
                      <a:pt x="0" y="71518"/>
                    </a:cubicBezTo>
                    <a:cubicBezTo>
                      <a:pt x="0" y="44819"/>
                      <a:pt x="13792" y="23084"/>
                      <a:pt x="30733" y="23084"/>
                    </a:cubicBezTo>
                    <a:cubicBezTo>
                      <a:pt x="34281" y="23084"/>
                      <a:pt x="37706" y="24000"/>
                      <a:pt x="41039" y="25879"/>
                    </a:cubicBezTo>
                    <a:cubicBezTo>
                      <a:pt x="46330" y="10072"/>
                      <a:pt x="56819" y="0"/>
                      <a:pt x="68195" y="0"/>
                    </a:cubicBezTo>
                    <a:cubicBezTo>
                      <a:pt x="84097" y="0"/>
                      <a:pt x="97247" y="19036"/>
                      <a:pt x="98776" y="43759"/>
                    </a:cubicBezTo>
                    <a:cubicBezTo>
                      <a:pt x="110795" y="46120"/>
                      <a:pt x="120000" y="62409"/>
                      <a:pt x="120000" y="81686"/>
                    </a:cubicBezTo>
                    <a:cubicBezTo>
                      <a:pt x="120000" y="102746"/>
                      <a:pt x="109113" y="119903"/>
                      <a:pt x="95718" y="11990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207" name="Shape 207"/>
            <p:cNvSpPr txBox="1"/>
            <p:nvPr/>
          </p:nvSpPr>
          <p:spPr>
            <a:xfrm>
              <a:off x="858716" y="4025046"/>
              <a:ext cx="930900" cy="293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Dev Services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858716" y="4407964"/>
              <a:ext cx="9435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Infrastructure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4259660" y="4389616"/>
              <a:ext cx="1193400" cy="293100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Physical Network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1789566" y="4389616"/>
              <a:ext cx="1179300" cy="293100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Storage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6711753" y="4389616"/>
              <a:ext cx="1161300" cy="293100"/>
            </a:xfrm>
            <a:prstGeom prst="rect">
              <a:avLst/>
            </a:prstGeom>
            <a:noFill/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3017564" y="4035826"/>
              <a:ext cx="1193400" cy="293100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Messaging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5501757" y="4035826"/>
              <a:ext cx="1161300" cy="293100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Logging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660" y="4035826"/>
              <a:ext cx="1193400" cy="293100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Blockchain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1789566" y="4035826"/>
              <a:ext cx="1179300" cy="293100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Containers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6711753" y="4035826"/>
              <a:ext cx="1161300" cy="293100"/>
            </a:xfrm>
            <a:prstGeom prst="rect">
              <a:avLst/>
            </a:prstGeom>
            <a:solidFill>
              <a:srgbClr val="44226A"/>
            </a:solidFill>
            <a:ln w="19050" cap="flat" cmpd="sng">
              <a:solidFill>
                <a:srgbClr val="44226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253341" y="3920287"/>
              <a:ext cx="835800" cy="836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Cloud</a:t>
              </a: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253341" y="961336"/>
            <a:ext cx="8402012" cy="1907709"/>
            <a:chOff x="253341" y="961336"/>
            <a:chExt cx="8402012" cy="1907709"/>
          </a:xfrm>
        </p:grpSpPr>
        <p:grpSp>
          <p:nvGrpSpPr>
            <p:cNvPr id="219" name="Shape 219"/>
            <p:cNvGrpSpPr/>
            <p:nvPr/>
          </p:nvGrpSpPr>
          <p:grpSpPr>
            <a:xfrm>
              <a:off x="8192191" y="1200052"/>
              <a:ext cx="463162" cy="464418"/>
              <a:chOff x="11085513" y="677862"/>
              <a:chExt cx="617550" cy="619225"/>
            </a:xfrm>
          </p:grpSpPr>
          <p:sp>
            <p:nvSpPr>
              <p:cNvPr id="220" name="Shape 220"/>
              <p:cNvSpPr/>
              <p:nvPr/>
            </p:nvSpPr>
            <p:spPr>
              <a:xfrm>
                <a:off x="11218863" y="677862"/>
                <a:ext cx="484200" cy="61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822" y="120000"/>
                    </a:moveTo>
                    <a:cubicBezTo>
                      <a:pt x="8177" y="120000"/>
                      <a:pt x="8177" y="120000"/>
                      <a:pt x="8177" y="120000"/>
                    </a:cubicBezTo>
                    <a:cubicBezTo>
                      <a:pt x="7066" y="120000"/>
                      <a:pt x="6177" y="119268"/>
                      <a:pt x="6177" y="118398"/>
                    </a:cubicBezTo>
                    <a:cubicBezTo>
                      <a:pt x="6177" y="117527"/>
                      <a:pt x="7066" y="116796"/>
                      <a:pt x="8177" y="116796"/>
                    </a:cubicBezTo>
                    <a:cubicBezTo>
                      <a:pt x="111822" y="116796"/>
                      <a:pt x="111822" y="116796"/>
                      <a:pt x="111822" y="116796"/>
                    </a:cubicBezTo>
                    <a:cubicBezTo>
                      <a:pt x="114088" y="116796"/>
                      <a:pt x="115911" y="115368"/>
                      <a:pt x="115911" y="113557"/>
                    </a:cubicBezTo>
                    <a:cubicBezTo>
                      <a:pt x="115911" y="6442"/>
                      <a:pt x="115911" y="6442"/>
                      <a:pt x="115911" y="6442"/>
                    </a:cubicBezTo>
                    <a:cubicBezTo>
                      <a:pt x="115911" y="4631"/>
                      <a:pt x="114088" y="3203"/>
                      <a:pt x="111822" y="3203"/>
                    </a:cubicBezTo>
                    <a:cubicBezTo>
                      <a:pt x="8177" y="3203"/>
                      <a:pt x="8177" y="3203"/>
                      <a:pt x="8177" y="3203"/>
                    </a:cubicBezTo>
                    <a:cubicBezTo>
                      <a:pt x="5911" y="3203"/>
                      <a:pt x="4088" y="4631"/>
                      <a:pt x="4088" y="6442"/>
                    </a:cubicBezTo>
                    <a:cubicBezTo>
                      <a:pt x="4088" y="28067"/>
                      <a:pt x="4088" y="28067"/>
                      <a:pt x="4088" y="28067"/>
                    </a:cubicBezTo>
                    <a:cubicBezTo>
                      <a:pt x="4088" y="28972"/>
                      <a:pt x="3155" y="29669"/>
                      <a:pt x="2044" y="29669"/>
                    </a:cubicBezTo>
                    <a:cubicBezTo>
                      <a:pt x="933" y="29669"/>
                      <a:pt x="0" y="28972"/>
                      <a:pt x="0" y="28067"/>
                    </a:cubicBezTo>
                    <a:cubicBezTo>
                      <a:pt x="0" y="6442"/>
                      <a:pt x="0" y="6442"/>
                      <a:pt x="0" y="6442"/>
                    </a:cubicBezTo>
                    <a:cubicBezTo>
                      <a:pt x="0" y="2890"/>
                      <a:pt x="3688" y="0"/>
                      <a:pt x="8177" y="0"/>
                    </a:cubicBezTo>
                    <a:cubicBezTo>
                      <a:pt x="111822" y="0"/>
                      <a:pt x="111822" y="0"/>
                      <a:pt x="111822" y="0"/>
                    </a:cubicBezTo>
                    <a:cubicBezTo>
                      <a:pt x="116311" y="0"/>
                      <a:pt x="120000" y="2890"/>
                      <a:pt x="120000" y="6442"/>
                    </a:cubicBezTo>
                    <a:cubicBezTo>
                      <a:pt x="120000" y="113557"/>
                      <a:pt x="120000" y="113557"/>
                      <a:pt x="120000" y="113557"/>
                    </a:cubicBezTo>
                    <a:cubicBezTo>
                      <a:pt x="120000" y="117109"/>
                      <a:pt x="116311" y="120000"/>
                      <a:pt x="111822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1085513" y="814387"/>
                <a:ext cx="284100" cy="48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4015" y="4067"/>
                    </a:moveTo>
                    <a:cubicBezTo>
                      <a:pt x="10075" y="4067"/>
                      <a:pt x="6969" y="5944"/>
                      <a:pt x="6969" y="8223"/>
                    </a:cubicBezTo>
                    <a:cubicBezTo>
                      <a:pt x="6969" y="111731"/>
                      <a:pt x="6969" y="111731"/>
                      <a:pt x="6969" y="111731"/>
                    </a:cubicBezTo>
                    <a:cubicBezTo>
                      <a:pt x="6969" y="114055"/>
                      <a:pt x="10075" y="115888"/>
                      <a:pt x="14015" y="115888"/>
                    </a:cubicBezTo>
                    <a:cubicBezTo>
                      <a:pt x="105984" y="115888"/>
                      <a:pt x="105984" y="115888"/>
                      <a:pt x="105984" y="115888"/>
                    </a:cubicBezTo>
                    <a:cubicBezTo>
                      <a:pt x="109848" y="115888"/>
                      <a:pt x="113030" y="114055"/>
                      <a:pt x="113030" y="111731"/>
                    </a:cubicBezTo>
                    <a:cubicBezTo>
                      <a:pt x="113030" y="8223"/>
                      <a:pt x="113030" y="8223"/>
                      <a:pt x="113030" y="8223"/>
                    </a:cubicBezTo>
                    <a:cubicBezTo>
                      <a:pt x="113030" y="5944"/>
                      <a:pt x="109848" y="4067"/>
                      <a:pt x="105984" y="4067"/>
                    </a:cubicBezTo>
                    <a:lnTo>
                      <a:pt x="14015" y="4067"/>
                    </a:lnTo>
                    <a:close/>
                    <a:moveTo>
                      <a:pt x="105984" y="120000"/>
                    </a:moveTo>
                    <a:cubicBezTo>
                      <a:pt x="14015" y="120000"/>
                      <a:pt x="14015" y="120000"/>
                      <a:pt x="14015" y="120000"/>
                    </a:cubicBezTo>
                    <a:cubicBezTo>
                      <a:pt x="6287" y="120000"/>
                      <a:pt x="0" y="116290"/>
                      <a:pt x="0" y="111731"/>
                    </a:cubicBezTo>
                    <a:cubicBezTo>
                      <a:pt x="0" y="8223"/>
                      <a:pt x="0" y="8223"/>
                      <a:pt x="0" y="8223"/>
                    </a:cubicBezTo>
                    <a:cubicBezTo>
                      <a:pt x="0" y="3664"/>
                      <a:pt x="6287" y="0"/>
                      <a:pt x="14015" y="0"/>
                    </a:cubicBezTo>
                    <a:cubicBezTo>
                      <a:pt x="105984" y="0"/>
                      <a:pt x="105984" y="0"/>
                      <a:pt x="105984" y="0"/>
                    </a:cubicBezTo>
                    <a:cubicBezTo>
                      <a:pt x="113712" y="0"/>
                      <a:pt x="119999" y="3664"/>
                      <a:pt x="119999" y="8223"/>
                    </a:cubicBezTo>
                    <a:cubicBezTo>
                      <a:pt x="119999" y="111731"/>
                      <a:pt x="119999" y="111731"/>
                      <a:pt x="119999" y="111731"/>
                    </a:cubicBezTo>
                    <a:cubicBezTo>
                      <a:pt x="119999" y="116290"/>
                      <a:pt x="113712" y="120000"/>
                      <a:pt x="105984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11353800" y="911225"/>
                <a:ext cx="157200" cy="3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079" y="120000"/>
                    </a:moveTo>
                    <a:cubicBezTo>
                      <a:pt x="91693" y="120000"/>
                      <a:pt x="88984" y="118828"/>
                      <a:pt x="88984" y="117434"/>
                    </a:cubicBezTo>
                    <a:cubicBezTo>
                      <a:pt x="88984" y="116040"/>
                      <a:pt x="91693" y="114869"/>
                      <a:pt x="95079" y="114869"/>
                    </a:cubicBezTo>
                    <a:cubicBezTo>
                      <a:pt x="101986" y="114869"/>
                      <a:pt x="107674" y="112583"/>
                      <a:pt x="107674" y="109684"/>
                    </a:cubicBezTo>
                    <a:cubicBezTo>
                      <a:pt x="107674" y="10260"/>
                      <a:pt x="107674" y="10260"/>
                      <a:pt x="107674" y="10260"/>
                    </a:cubicBezTo>
                    <a:cubicBezTo>
                      <a:pt x="107674" y="7416"/>
                      <a:pt x="101986" y="5130"/>
                      <a:pt x="95079" y="5130"/>
                    </a:cubicBezTo>
                    <a:cubicBezTo>
                      <a:pt x="6230" y="5130"/>
                      <a:pt x="6230" y="5130"/>
                      <a:pt x="6230" y="5130"/>
                    </a:cubicBezTo>
                    <a:cubicBezTo>
                      <a:pt x="2708" y="5130"/>
                      <a:pt x="0" y="3959"/>
                      <a:pt x="0" y="2565"/>
                    </a:cubicBezTo>
                    <a:cubicBezTo>
                      <a:pt x="0" y="1171"/>
                      <a:pt x="2708" y="0"/>
                      <a:pt x="6230" y="0"/>
                    </a:cubicBezTo>
                    <a:cubicBezTo>
                      <a:pt x="95079" y="0"/>
                      <a:pt x="95079" y="0"/>
                      <a:pt x="95079" y="0"/>
                    </a:cubicBezTo>
                    <a:cubicBezTo>
                      <a:pt x="108893" y="0"/>
                      <a:pt x="120000" y="4628"/>
                      <a:pt x="120000" y="10260"/>
                    </a:cubicBezTo>
                    <a:cubicBezTo>
                      <a:pt x="120000" y="109684"/>
                      <a:pt x="120000" y="109684"/>
                      <a:pt x="120000" y="109684"/>
                    </a:cubicBezTo>
                    <a:cubicBezTo>
                      <a:pt x="120000" y="115371"/>
                      <a:pt x="108893" y="120000"/>
                      <a:pt x="95079" y="1200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11093450" y="1176337"/>
                <a:ext cx="268200" cy="15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11361738" y="1176337"/>
                <a:ext cx="333300" cy="15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11209338" y="1219200"/>
                <a:ext cx="36600" cy="348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44546A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226" name="Shape 226"/>
            <p:cNvSpPr txBox="1"/>
            <p:nvPr/>
          </p:nvSpPr>
          <p:spPr>
            <a:xfrm>
              <a:off x="253341" y="961336"/>
              <a:ext cx="15000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Application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4818748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228" name="Shape 228"/>
            <p:cNvGrpSpPr/>
            <p:nvPr/>
          </p:nvGrpSpPr>
          <p:grpSpPr>
            <a:xfrm>
              <a:off x="4982266" y="1485425"/>
              <a:ext cx="519200" cy="429777"/>
              <a:chOff x="6153150" y="1474787"/>
              <a:chExt cx="425400" cy="382500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6153150" y="1474787"/>
                <a:ext cx="425400" cy="382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373" y="114522"/>
                    </a:moveTo>
                    <a:lnTo>
                      <a:pt x="5373" y="0"/>
                    </a:lnTo>
                    <a:lnTo>
                      <a:pt x="0" y="0"/>
                    </a:lnTo>
                    <a:lnTo>
                      <a:pt x="0" y="114522"/>
                    </a:lnTo>
                    <a:lnTo>
                      <a:pt x="0" y="120000"/>
                    </a:lnTo>
                    <a:lnTo>
                      <a:pt x="5373" y="120000"/>
                    </a:lnTo>
                    <a:lnTo>
                      <a:pt x="120000" y="120000"/>
                    </a:lnTo>
                    <a:lnTo>
                      <a:pt x="120000" y="114522"/>
                    </a:lnTo>
                    <a:lnTo>
                      <a:pt x="5373" y="114522"/>
                    </a:lnTo>
                    <a:close/>
                  </a:path>
                </a:pathLst>
              </a:custGeom>
              <a:solidFill>
                <a:srgbClr val="BCE4F8">
                  <a:alpha val="40000"/>
                </a:srgb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6198810" y="1495587"/>
                <a:ext cx="354300" cy="314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999" y="35130"/>
                    </a:moveTo>
                    <a:lnTo>
                      <a:pt x="105999" y="35130"/>
                    </a:lnTo>
                    <a:lnTo>
                      <a:pt x="105301" y="35191"/>
                    </a:lnTo>
                    <a:lnTo>
                      <a:pt x="104550" y="35251"/>
                    </a:lnTo>
                    <a:lnTo>
                      <a:pt x="103853" y="35311"/>
                    </a:lnTo>
                    <a:lnTo>
                      <a:pt x="103102" y="35492"/>
                    </a:lnTo>
                    <a:lnTo>
                      <a:pt x="102458" y="35613"/>
                    </a:lnTo>
                    <a:lnTo>
                      <a:pt x="101761" y="35915"/>
                    </a:lnTo>
                    <a:lnTo>
                      <a:pt x="101063" y="36156"/>
                    </a:lnTo>
                    <a:lnTo>
                      <a:pt x="100473" y="36458"/>
                    </a:lnTo>
                    <a:lnTo>
                      <a:pt x="99830" y="36760"/>
                    </a:lnTo>
                    <a:lnTo>
                      <a:pt x="99186" y="37183"/>
                    </a:lnTo>
                    <a:lnTo>
                      <a:pt x="98596" y="37545"/>
                    </a:lnTo>
                    <a:lnTo>
                      <a:pt x="98006" y="37967"/>
                    </a:lnTo>
                    <a:lnTo>
                      <a:pt x="97416" y="38450"/>
                    </a:lnTo>
                    <a:lnTo>
                      <a:pt x="96933" y="38933"/>
                    </a:lnTo>
                    <a:lnTo>
                      <a:pt x="95914" y="40020"/>
                    </a:lnTo>
                    <a:lnTo>
                      <a:pt x="72686" y="22032"/>
                    </a:lnTo>
                    <a:lnTo>
                      <a:pt x="72686" y="22032"/>
                    </a:lnTo>
                    <a:lnTo>
                      <a:pt x="72954" y="21307"/>
                    </a:lnTo>
                    <a:lnTo>
                      <a:pt x="73223" y="20523"/>
                    </a:lnTo>
                    <a:lnTo>
                      <a:pt x="73383" y="19738"/>
                    </a:lnTo>
                    <a:lnTo>
                      <a:pt x="73598" y="19014"/>
                    </a:lnTo>
                    <a:lnTo>
                      <a:pt x="73759" y="18169"/>
                    </a:lnTo>
                    <a:lnTo>
                      <a:pt x="73866" y="17323"/>
                    </a:lnTo>
                    <a:lnTo>
                      <a:pt x="73920" y="16539"/>
                    </a:lnTo>
                    <a:lnTo>
                      <a:pt x="73920" y="15633"/>
                    </a:lnTo>
                    <a:lnTo>
                      <a:pt x="73920" y="15633"/>
                    </a:lnTo>
                    <a:lnTo>
                      <a:pt x="73920" y="14849"/>
                    </a:lnTo>
                    <a:lnTo>
                      <a:pt x="73866" y="14004"/>
                    </a:lnTo>
                    <a:lnTo>
                      <a:pt x="73759" y="13279"/>
                    </a:lnTo>
                    <a:lnTo>
                      <a:pt x="73652" y="12494"/>
                    </a:lnTo>
                    <a:lnTo>
                      <a:pt x="73437" y="11710"/>
                    </a:lnTo>
                    <a:lnTo>
                      <a:pt x="73276" y="10985"/>
                    </a:lnTo>
                    <a:lnTo>
                      <a:pt x="72847" y="9537"/>
                    </a:lnTo>
                    <a:lnTo>
                      <a:pt x="72203" y="8148"/>
                    </a:lnTo>
                    <a:lnTo>
                      <a:pt x="71506" y="6881"/>
                    </a:lnTo>
                    <a:lnTo>
                      <a:pt x="70755" y="5674"/>
                    </a:lnTo>
                    <a:lnTo>
                      <a:pt x="69843" y="4587"/>
                    </a:lnTo>
                    <a:lnTo>
                      <a:pt x="68877" y="3561"/>
                    </a:lnTo>
                    <a:lnTo>
                      <a:pt x="67805" y="2655"/>
                    </a:lnTo>
                    <a:lnTo>
                      <a:pt x="66624" y="1931"/>
                    </a:lnTo>
                    <a:lnTo>
                      <a:pt x="65391" y="1207"/>
                    </a:lnTo>
                    <a:lnTo>
                      <a:pt x="64157" y="724"/>
                    </a:lnTo>
                    <a:lnTo>
                      <a:pt x="63459" y="482"/>
                    </a:lnTo>
                    <a:lnTo>
                      <a:pt x="62762" y="301"/>
                    </a:lnTo>
                    <a:lnTo>
                      <a:pt x="62118" y="181"/>
                    </a:lnTo>
                    <a:lnTo>
                      <a:pt x="61421" y="60"/>
                    </a:lnTo>
                    <a:lnTo>
                      <a:pt x="60670" y="0"/>
                    </a:lnTo>
                    <a:lnTo>
                      <a:pt x="59973" y="0"/>
                    </a:lnTo>
                    <a:lnTo>
                      <a:pt x="59973" y="0"/>
                    </a:lnTo>
                    <a:lnTo>
                      <a:pt x="59275" y="0"/>
                    </a:lnTo>
                    <a:lnTo>
                      <a:pt x="58578" y="60"/>
                    </a:lnTo>
                    <a:lnTo>
                      <a:pt x="57827" y="181"/>
                    </a:lnTo>
                    <a:lnTo>
                      <a:pt x="57130" y="301"/>
                    </a:lnTo>
                    <a:lnTo>
                      <a:pt x="56486" y="482"/>
                    </a:lnTo>
                    <a:lnTo>
                      <a:pt x="55842" y="724"/>
                    </a:lnTo>
                    <a:lnTo>
                      <a:pt x="54555" y="1207"/>
                    </a:lnTo>
                    <a:lnTo>
                      <a:pt x="53321" y="1931"/>
                    </a:lnTo>
                    <a:lnTo>
                      <a:pt x="52194" y="2655"/>
                    </a:lnTo>
                    <a:lnTo>
                      <a:pt x="51122" y="3561"/>
                    </a:lnTo>
                    <a:lnTo>
                      <a:pt x="50102" y="4587"/>
                    </a:lnTo>
                    <a:lnTo>
                      <a:pt x="49190" y="5674"/>
                    </a:lnTo>
                    <a:lnTo>
                      <a:pt x="48386" y="6881"/>
                    </a:lnTo>
                    <a:lnTo>
                      <a:pt x="47742" y="8148"/>
                    </a:lnTo>
                    <a:lnTo>
                      <a:pt x="47152" y="9537"/>
                    </a:lnTo>
                    <a:lnTo>
                      <a:pt x="46616" y="10985"/>
                    </a:lnTo>
                    <a:lnTo>
                      <a:pt x="46455" y="11710"/>
                    </a:lnTo>
                    <a:lnTo>
                      <a:pt x="46294" y="12494"/>
                    </a:lnTo>
                    <a:lnTo>
                      <a:pt x="46186" y="13279"/>
                    </a:lnTo>
                    <a:lnTo>
                      <a:pt x="46133" y="14004"/>
                    </a:lnTo>
                    <a:lnTo>
                      <a:pt x="46079" y="14849"/>
                    </a:lnTo>
                    <a:lnTo>
                      <a:pt x="46025" y="15633"/>
                    </a:lnTo>
                    <a:lnTo>
                      <a:pt x="46025" y="15633"/>
                    </a:lnTo>
                    <a:lnTo>
                      <a:pt x="46079" y="16599"/>
                    </a:lnTo>
                    <a:lnTo>
                      <a:pt x="46133" y="17444"/>
                    </a:lnTo>
                    <a:lnTo>
                      <a:pt x="46240" y="18289"/>
                    </a:lnTo>
                    <a:lnTo>
                      <a:pt x="46401" y="19195"/>
                    </a:lnTo>
                    <a:lnTo>
                      <a:pt x="46562" y="20040"/>
                    </a:lnTo>
                    <a:lnTo>
                      <a:pt x="46830" y="20824"/>
                    </a:lnTo>
                    <a:lnTo>
                      <a:pt x="47098" y="21670"/>
                    </a:lnTo>
                    <a:lnTo>
                      <a:pt x="47420" y="22454"/>
                    </a:lnTo>
                    <a:lnTo>
                      <a:pt x="47796" y="23179"/>
                    </a:lnTo>
                    <a:lnTo>
                      <a:pt x="48171" y="23963"/>
                    </a:lnTo>
                    <a:lnTo>
                      <a:pt x="48654" y="24688"/>
                    </a:lnTo>
                    <a:lnTo>
                      <a:pt x="49083" y="25352"/>
                    </a:lnTo>
                    <a:lnTo>
                      <a:pt x="49512" y="26016"/>
                    </a:lnTo>
                    <a:lnTo>
                      <a:pt x="50049" y="26619"/>
                    </a:lnTo>
                    <a:lnTo>
                      <a:pt x="50639" y="27223"/>
                    </a:lnTo>
                    <a:lnTo>
                      <a:pt x="51175" y="27766"/>
                    </a:lnTo>
                    <a:lnTo>
                      <a:pt x="19311" y="90000"/>
                    </a:lnTo>
                    <a:lnTo>
                      <a:pt x="19311" y="90000"/>
                    </a:lnTo>
                    <a:lnTo>
                      <a:pt x="18024" y="89517"/>
                    </a:lnTo>
                    <a:lnTo>
                      <a:pt x="16683" y="89094"/>
                    </a:lnTo>
                    <a:lnTo>
                      <a:pt x="16039" y="88973"/>
                    </a:lnTo>
                    <a:lnTo>
                      <a:pt x="15341" y="88853"/>
                    </a:lnTo>
                    <a:lnTo>
                      <a:pt x="14644" y="88792"/>
                    </a:lnTo>
                    <a:lnTo>
                      <a:pt x="13893" y="88792"/>
                    </a:lnTo>
                    <a:lnTo>
                      <a:pt x="13893" y="88792"/>
                    </a:lnTo>
                    <a:lnTo>
                      <a:pt x="13249" y="88792"/>
                    </a:lnTo>
                    <a:lnTo>
                      <a:pt x="12498" y="88853"/>
                    </a:lnTo>
                    <a:lnTo>
                      <a:pt x="11801" y="88973"/>
                    </a:lnTo>
                    <a:lnTo>
                      <a:pt x="11104" y="89094"/>
                    </a:lnTo>
                    <a:lnTo>
                      <a:pt x="10460" y="89215"/>
                    </a:lnTo>
                    <a:lnTo>
                      <a:pt x="9763" y="89517"/>
                    </a:lnTo>
                    <a:lnTo>
                      <a:pt x="8529" y="90000"/>
                    </a:lnTo>
                    <a:lnTo>
                      <a:pt x="7241" y="90663"/>
                    </a:lnTo>
                    <a:lnTo>
                      <a:pt x="6115" y="91448"/>
                    </a:lnTo>
                    <a:lnTo>
                      <a:pt x="5042" y="92354"/>
                    </a:lnTo>
                    <a:lnTo>
                      <a:pt x="4076" y="93380"/>
                    </a:lnTo>
                    <a:lnTo>
                      <a:pt x="3164" y="94466"/>
                    </a:lnTo>
                    <a:lnTo>
                      <a:pt x="2360" y="95674"/>
                    </a:lnTo>
                    <a:lnTo>
                      <a:pt x="1662" y="96941"/>
                    </a:lnTo>
                    <a:lnTo>
                      <a:pt x="1072" y="98329"/>
                    </a:lnTo>
                    <a:lnTo>
                      <a:pt x="590" y="99778"/>
                    </a:lnTo>
                    <a:lnTo>
                      <a:pt x="429" y="100503"/>
                    </a:lnTo>
                    <a:lnTo>
                      <a:pt x="268" y="101287"/>
                    </a:lnTo>
                    <a:lnTo>
                      <a:pt x="160" y="102072"/>
                    </a:lnTo>
                    <a:lnTo>
                      <a:pt x="53" y="102796"/>
                    </a:lnTo>
                    <a:lnTo>
                      <a:pt x="0" y="103641"/>
                    </a:lnTo>
                    <a:lnTo>
                      <a:pt x="0" y="104426"/>
                    </a:lnTo>
                    <a:lnTo>
                      <a:pt x="0" y="104426"/>
                    </a:lnTo>
                    <a:lnTo>
                      <a:pt x="0" y="105211"/>
                    </a:lnTo>
                    <a:lnTo>
                      <a:pt x="53" y="105995"/>
                    </a:lnTo>
                    <a:lnTo>
                      <a:pt x="160" y="106780"/>
                    </a:lnTo>
                    <a:lnTo>
                      <a:pt x="268" y="107625"/>
                    </a:lnTo>
                    <a:lnTo>
                      <a:pt x="429" y="108289"/>
                    </a:lnTo>
                    <a:lnTo>
                      <a:pt x="590" y="109074"/>
                    </a:lnTo>
                    <a:lnTo>
                      <a:pt x="1072" y="110523"/>
                    </a:lnTo>
                    <a:lnTo>
                      <a:pt x="1662" y="111851"/>
                    </a:lnTo>
                    <a:lnTo>
                      <a:pt x="2360" y="113118"/>
                    </a:lnTo>
                    <a:lnTo>
                      <a:pt x="3164" y="114325"/>
                    </a:lnTo>
                    <a:lnTo>
                      <a:pt x="4076" y="115472"/>
                    </a:lnTo>
                    <a:lnTo>
                      <a:pt x="5042" y="116438"/>
                    </a:lnTo>
                    <a:lnTo>
                      <a:pt x="6115" y="117404"/>
                    </a:lnTo>
                    <a:lnTo>
                      <a:pt x="7241" y="118189"/>
                    </a:lnTo>
                    <a:lnTo>
                      <a:pt x="8529" y="118792"/>
                    </a:lnTo>
                    <a:lnTo>
                      <a:pt x="9763" y="119336"/>
                    </a:lnTo>
                    <a:lnTo>
                      <a:pt x="10460" y="119577"/>
                    </a:lnTo>
                    <a:lnTo>
                      <a:pt x="11104" y="119698"/>
                    </a:lnTo>
                    <a:lnTo>
                      <a:pt x="11801" y="119879"/>
                    </a:lnTo>
                    <a:lnTo>
                      <a:pt x="12498" y="119939"/>
                    </a:lnTo>
                    <a:lnTo>
                      <a:pt x="13249" y="120000"/>
                    </a:lnTo>
                    <a:lnTo>
                      <a:pt x="13893" y="120000"/>
                    </a:lnTo>
                    <a:lnTo>
                      <a:pt x="13893" y="120000"/>
                    </a:lnTo>
                    <a:lnTo>
                      <a:pt x="14644" y="120000"/>
                    </a:lnTo>
                    <a:lnTo>
                      <a:pt x="15341" y="119939"/>
                    </a:lnTo>
                    <a:lnTo>
                      <a:pt x="16039" y="119879"/>
                    </a:lnTo>
                    <a:lnTo>
                      <a:pt x="16736" y="119698"/>
                    </a:lnTo>
                    <a:lnTo>
                      <a:pt x="17380" y="119577"/>
                    </a:lnTo>
                    <a:lnTo>
                      <a:pt x="18077" y="119336"/>
                    </a:lnTo>
                    <a:lnTo>
                      <a:pt x="19365" y="118792"/>
                    </a:lnTo>
                    <a:lnTo>
                      <a:pt x="20545" y="118189"/>
                    </a:lnTo>
                    <a:lnTo>
                      <a:pt x="21671" y="117404"/>
                    </a:lnTo>
                    <a:lnTo>
                      <a:pt x="22798" y="116438"/>
                    </a:lnTo>
                    <a:lnTo>
                      <a:pt x="23817" y="115472"/>
                    </a:lnTo>
                    <a:lnTo>
                      <a:pt x="24675" y="114325"/>
                    </a:lnTo>
                    <a:lnTo>
                      <a:pt x="25480" y="113118"/>
                    </a:lnTo>
                    <a:lnTo>
                      <a:pt x="26177" y="111851"/>
                    </a:lnTo>
                    <a:lnTo>
                      <a:pt x="26767" y="110523"/>
                    </a:lnTo>
                    <a:lnTo>
                      <a:pt x="27197" y="109074"/>
                    </a:lnTo>
                    <a:lnTo>
                      <a:pt x="27411" y="108289"/>
                    </a:lnTo>
                    <a:lnTo>
                      <a:pt x="27626" y="107625"/>
                    </a:lnTo>
                    <a:lnTo>
                      <a:pt x="27733" y="106780"/>
                    </a:lnTo>
                    <a:lnTo>
                      <a:pt x="27787" y="105995"/>
                    </a:lnTo>
                    <a:lnTo>
                      <a:pt x="27840" y="105211"/>
                    </a:lnTo>
                    <a:lnTo>
                      <a:pt x="27894" y="104426"/>
                    </a:lnTo>
                    <a:lnTo>
                      <a:pt x="27894" y="104426"/>
                    </a:lnTo>
                    <a:lnTo>
                      <a:pt x="27840" y="103521"/>
                    </a:lnTo>
                    <a:lnTo>
                      <a:pt x="27787" y="102676"/>
                    </a:lnTo>
                    <a:lnTo>
                      <a:pt x="27679" y="101830"/>
                    </a:lnTo>
                    <a:lnTo>
                      <a:pt x="27572" y="101046"/>
                    </a:lnTo>
                    <a:lnTo>
                      <a:pt x="27304" y="100201"/>
                    </a:lnTo>
                    <a:lnTo>
                      <a:pt x="27143" y="99416"/>
                    </a:lnTo>
                    <a:lnTo>
                      <a:pt x="26875" y="98631"/>
                    </a:lnTo>
                    <a:lnTo>
                      <a:pt x="26607" y="97907"/>
                    </a:lnTo>
                    <a:lnTo>
                      <a:pt x="26231" y="97122"/>
                    </a:lnTo>
                    <a:lnTo>
                      <a:pt x="25909" y="96458"/>
                    </a:lnTo>
                    <a:lnTo>
                      <a:pt x="25480" y="95734"/>
                    </a:lnTo>
                    <a:lnTo>
                      <a:pt x="25105" y="95130"/>
                    </a:lnTo>
                    <a:lnTo>
                      <a:pt x="24675" y="94466"/>
                    </a:lnTo>
                    <a:lnTo>
                      <a:pt x="24193" y="93802"/>
                    </a:lnTo>
                    <a:lnTo>
                      <a:pt x="23710" y="93259"/>
                    </a:lnTo>
                    <a:lnTo>
                      <a:pt x="23120" y="92655"/>
                    </a:lnTo>
                    <a:lnTo>
                      <a:pt x="55145" y="30301"/>
                    </a:lnTo>
                    <a:lnTo>
                      <a:pt x="55145" y="30301"/>
                    </a:lnTo>
                    <a:lnTo>
                      <a:pt x="56325" y="30724"/>
                    </a:lnTo>
                    <a:lnTo>
                      <a:pt x="57505" y="31026"/>
                    </a:lnTo>
                    <a:lnTo>
                      <a:pt x="58739" y="31207"/>
                    </a:lnTo>
                    <a:lnTo>
                      <a:pt x="59973" y="31267"/>
                    </a:lnTo>
                    <a:lnTo>
                      <a:pt x="59973" y="31267"/>
                    </a:lnTo>
                    <a:lnTo>
                      <a:pt x="60724" y="31207"/>
                    </a:lnTo>
                    <a:lnTo>
                      <a:pt x="61475" y="31146"/>
                    </a:lnTo>
                    <a:lnTo>
                      <a:pt x="62226" y="31086"/>
                    </a:lnTo>
                    <a:lnTo>
                      <a:pt x="62869" y="30905"/>
                    </a:lnTo>
                    <a:lnTo>
                      <a:pt x="63567" y="30724"/>
                    </a:lnTo>
                    <a:lnTo>
                      <a:pt x="64318" y="30543"/>
                    </a:lnTo>
                    <a:lnTo>
                      <a:pt x="64962" y="30241"/>
                    </a:lnTo>
                    <a:lnTo>
                      <a:pt x="65605" y="29939"/>
                    </a:lnTo>
                    <a:lnTo>
                      <a:pt x="66249" y="29577"/>
                    </a:lnTo>
                    <a:lnTo>
                      <a:pt x="66893" y="29215"/>
                    </a:lnTo>
                    <a:lnTo>
                      <a:pt x="67483" y="28792"/>
                    </a:lnTo>
                    <a:lnTo>
                      <a:pt x="68073" y="28370"/>
                    </a:lnTo>
                    <a:lnTo>
                      <a:pt x="68609" y="27947"/>
                    </a:lnTo>
                    <a:lnTo>
                      <a:pt x="69146" y="27404"/>
                    </a:lnTo>
                    <a:lnTo>
                      <a:pt x="69628" y="26861"/>
                    </a:lnTo>
                    <a:lnTo>
                      <a:pt x="70165" y="26317"/>
                    </a:lnTo>
                    <a:lnTo>
                      <a:pt x="93339" y="44245"/>
                    </a:lnTo>
                    <a:lnTo>
                      <a:pt x="93339" y="44245"/>
                    </a:lnTo>
                    <a:lnTo>
                      <a:pt x="93071" y="45030"/>
                    </a:lnTo>
                    <a:lnTo>
                      <a:pt x="92856" y="45754"/>
                    </a:lnTo>
                    <a:lnTo>
                      <a:pt x="92588" y="46599"/>
                    </a:lnTo>
                    <a:lnTo>
                      <a:pt x="92427" y="47384"/>
                    </a:lnTo>
                    <a:lnTo>
                      <a:pt x="92266" y="48169"/>
                    </a:lnTo>
                    <a:lnTo>
                      <a:pt x="92159" y="49014"/>
                    </a:lnTo>
                    <a:lnTo>
                      <a:pt x="92105" y="49919"/>
                    </a:lnTo>
                    <a:lnTo>
                      <a:pt x="92105" y="50824"/>
                    </a:lnTo>
                    <a:lnTo>
                      <a:pt x="92105" y="50824"/>
                    </a:lnTo>
                    <a:lnTo>
                      <a:pt x="92105" y="51549"/>
                    </a:lnTo>
                    <a:lnTo>
                      <a:pt x="92159" y="52394"/>
                    </a:lnTo>
                    <a:lnTo>
                      <a:pt x="92266" y="53179"/>
                    </a:lnTo>
                    <a:lnTo>
                      <a:pt x="92373" y="53903"/>
                    </a:lnTo>
                    <a:lnTo>
                      <a:pt x="92534" y="54688"/>
                    </a:lnTo>
                    <a:lnTo>
                      <a:pt x="92749" y="55412"/>
                    </a:lnTo>
                    <a:lnTo>
                      <a:pt x="93178" y="56861"/>
                    </a:lnTo>
                    <a:lnTo>
                      <a:pt x="93768" y="58189"/>
                    </a:lnTo>
                    <a:lnTo>
                      <a:pt x="94465" y="59517"/>
                    </a:lnTo>
                    <a:lnTo>
                      <a:pt x="95270" y="60724"/>
                    </a:lnTo>
                    <a:lnTo>
                      <a:pt x="96182" y="61810"/>
                    </a:lnTo>
                    <a:lnTo>
                      <a:pt x="97147" y="62837"/>
                    </a:lnTo>
                    <a:lnTo>
                      <a:pt x="98220" y="63742"/>
                    </a:lnTo>
                    <a:lnTo>
                      <a:pt x="99347" y="64527"/>
                    </a:lnTo>
                    <a:lnTo>
                      <a:pt x="100634" y="65191"/>
                    </a:lnTo>
                    <a:lnTo>
                      <a:pt x="101868" y="65734"/>
                    </a:lnTo>
                    <a:lnTo>
                      <a:pt x="102565" y="65915"/>
                    </a:lnTo>
                    <a:lnTo>
                      <a:pt x="103263" y="66096"/>
                    </a:lnTo>
                    <a:lnTo>
                      <a:pt x="103907" y="66217"/>
                    </a:lnTo>
                    <a:lnTo>
                      <a:pt x="104604" y="66338"/>
                    </a:lnTo>
                    <a:lnTo>
                      <a:pt x="105355" y="66398"/>
                    </a:lnTo>
                    <a:lnTo>
                      <a:pt x="105999" y="66398"/>
                    </a:lnTo>
                    <a:lnTo>
                      <a:pt x="105999" y="66398"/>
                    </a:lnTo>
                    <a:lnTo>
                      <a:pt x="106750" y="66398"/>
                    </a:lnTo>
                    <a:lnTo>
                      <a:pt x="107447" y="66338"/>
                    </a:lnTo>
                    <a:lnTo>
                      <a:pt x="108198" y="66217"/>
                    </a:lnTo>
                    <a:lnTo>
                      <a:pt x="108842" y="66096"/>
                    </a:lnTo>
                    <a:lnTo>
                      <a:pt x="109485" y="65915"/>
                    </a:lnTo>
                    <a:lnTo>
                      <a:pt x="110183" y="65734"/>
                    </a:lnTo>
                    <a:lnTo>
                      <a:pt x="111470" y="65191"/>
                    </a:lnTo>
                    <a:lnTo>
                      <a:pt x="112650" y="64527"/>
                    </a:lnTo>
                    <a:lnTo>
                      <a:pt x="113831" y="63742"/>
                    </a:lnTo>
                    <a:lnTo>
                      <a:pt x="114903" y="62837"/>
                    </a:lnTo>
                    <a:lnTo>
                      <a:pt x="115923" y="61810"/>
                    </a:lnTo>
                    <a:lnTo>
                      <a:pt x="116781" y="60724"/>
                    </a:lnTo>
                    <a:lnTo>
                      <a:pt x="117639" y="59517"/>
                    </a:lnTo>
                    <a:lnTo>
                      <a:pt x="118283" y="58189"/>
                    </a:lnTo>
                    <a:lnTo>
                      <a:pt x="118873" y="56861"/>
                    </a:lnTo>
                    <a:lnTo>
                      <a:pt x="119356" y="55412"/>
                    </a:lnTo>
                    <a:lnTo>
                      <a:pt x="119570" y="54688"/>
                    </a:lnTo>
                    <a:lnTo>
                      <a:pt x="119731" y="53903"/>
                    </a:lnTo>
                    <a:lnTo>
                      <a:pt x="119839" y="53179"/>
                    </a:lnTo>
                    <a:lnTo>
                      <a:pt x="119892" y="52394"/>
                    </a:lnTo>
                    <a:lnTo>
                      <a:pt x="119946" y="51549"/>
                    </a:lnTo>
                    <a:lnTo>
                      <a:pt x="120000" y="50824"/>
                    </a:lnTo>
                    <a:lnTo>
                      <a:pt x="120000" y="50824"/>
                    </a:lnTo>
                    <a:lnTo>
                      <a:pt x="119946" y="49979"/>
                    </a:lnTo>
                    <a:lnTo>
                      <a:pt x="119892" y="49134"/>
                    </a:lnTo>
                    <a:lnTo>
                      <a:pt x="119839" y="48350"/>
                    </a:lnTo>
                    <a:lnTo>
                      <a:pt x="119731" y="47625"/>
                    </a:lnTo>
                    <a:lnTo>
                      <a:pt x="119570" y="46841"/>
                    </a:lnTo>
                    <a:lnTo>
                      <a:pt x="119356" y="46177"/>
                    </a:lnTo>
                    <a:lnTo>
                      <a:pt x="118873" y="44668"/>
                    </a:lnTo>
                    <a:lnTo>
                      <a:pt x="118283" y="43340"/>
                    </a:lnTo>
                    <a:lnTo>
                      <a:pt x="117639" y="42012"/>
                    </a:lnTo>
                    <a:lnTo>
                      <a:pt x="116781" y="40865"/>
                    </a:lnTo>
                    <a:lnTo>
                      <a:pt x="115923" y="39718"/>
                    </a:lnTo>
                    <a:lnTo>
                      <a:pt x="114903" y="38692"/>
                    </a:lnTo>
                    <a:lnTo>
                      <a:pt x="113831" y="37786"/>
                    </a:lnTo>
                    <a:lnTo>
                      <a:pt x="112650" y="37062"/>
                    </a:lnTo>
                    <a:lnTo>
                      <a:pt x="111470" y="36338"/>
                    </a:lnTo>
                    <a:lnTo>
                      <a:pt x="110183" y="35794"/>
                    </a:lnTo>
                    <a:lnTo>
                      <a:pt x="109485" y="35613"/>
                    </a:lnTo>
                    <a:lnTo>
                      <a:pt x="108842" y="35432"/>
                    </a:lnTo>
                    <a:lnTo>
                      <a:pt x="108198" y="35311"/>
                    </a:lnTo>
                    <a:lnTo>
                      <a:pt x="107447" y="35191"/>
                    </a:lnTo>
                    <a:lnTo>
                      <a:pt x="106750" y="35130"/>
                    </a:lnTo>
                    <a:lnTo>
                      <a:pt x="105999" y="35130"/>
                    </a:lnTo>
                    <a:lnTo>
                      <a:pt x="105999" y="35130"/>
                    </a:lnTo>
                    <a:close/>
                    <a:moveTo>
                      <a:pt x="13893" y="113118"/>
                    </a:moveTo>
                    <a:lnTo>
                      <a:pt x="13893" y="113118"/>
                    </a:lnTo>
                    <a:lnTo>
                      <a:pt x="13088" y="113118"/>
                    </a:lnTo>
                    <a:lnTo>
                      <a:pt x="12337" y="112997"/>
                    </a:lnTo>
                    <a:lnTo>
                      <a:pt x="11586" y="112756"/>
                    </a:lnTo>
                    <a:lnTo>
                      <a:pt x="10889" y="112515"/>
                    </a:lnTo>
                    <a:lnTo>
                      <a:pt x="10192" y="112092"/>
                    </a:lnTo>
                    <a:lnTo>
                      <a:pt x="9548" y="111670"/>
                    </a:lnTo>
                    <a:lnTo>
                      <a:pt x="8958" y="111187"/>
                    </a:lnTo>
                    <a:lnTo>
                      <a:pt x="8421" y="110583"/>
                    </a:lnTo>
                    <a:lnTo>
                      <a:pt x="7885" y="109979"/>
                    </a:lnTo>
                    <a:lnTo>
                      <a:pt x="7456" y="109315"/>
                    </a:lnTo>
                    <a:lnTo>
                      <a:pt x="7027" y="108591"/>
                    </a:lnTo>
                    <a:lnTo>
                      <a:pt x="6759" y="107867"/>
                    </a:lnTo>
                    <a:lnTo>
                      <a:pt x="6490" y="107022"/>
                    </a:lnTo>
                    <a:lnTo>
                      <a:pt x="6276" y="106177"/>
                    </a:lnTo>
                    <a:lnTo>
                      <a:pt x="6115" y="105271"/>
                    </a:lnTo>
                    <a:lnTo>
                      <a:pt x="6115" y="104426"/>
                    </a:lnTo>
                    <a:lnTo>
                      <a:pt x="6115" y="104426"/>
                    </a:lnTo>
                    <a:lnTo>
                      <a:pt x="6115" y="103521"/>
                    </a:lnTo>
                    <a:lnTo>
                      <a:pt x="6276" y="102615"/>
                    </a:lnTo>
                    <a:lnTo>
                      <a:pt x="6490" y="101770"/>
                    </a:lnTo>
                    <a:lnTo>
                      <a:pt x="6759" y="101046"/>
                    </a:lnTo>
                    <a:lnTo>
                      <a:pt x="7027" y="100261"/>
                    </a:lnTo>
                    <a:lnTo>
                      <a:pt x="7456" y="99476"/>
                    </a:lnTo>
                    <a:lnTo>
                      <a:pt x="7885" y="98873"/>
                    </a:lnTo>
                    <a:lnTo>
                      <a:pt x="8421" y="98209"/>
                    </a:lnTo>
                    <a:lnTo>
                      <a:pt x="8958" y="97665"/>
                    </a:lnTo>
                    <a:lnTo>
                      <a:pt x="9548" y="97122"/>
                    </a:lnTo>
                    <a:lnTo>
                      <a:pt x="10192" y="96700"/>
                    </a:lnTo>
                    <a:lnTo>
                      <a:pt x="10889" y="96398"/>
                    </a:lnTo>
                    <a:lnTo>
                      <a:pt x="11586" y="96036"/>
                    </a:lnTo>
                    <a:lnTo>
                      <a:pt x="12337" y="95855"/>
                    </a:lnTo>
                    <a:lnTo>
                      <a:pt x="13088" y="95674"/>
                    </a:lnTo>
                    <a:lnTo>
                      <a:pt x="13893" y="95674"/>
                    </a:lnTo>
                    <a:lnTo>
                      <a:pt x="13893" y="95674"/>
                    </a:lnTo>
                    <a:lnTo>
                      <a:pt x="14698" y="95674"/>
                    </a:lnTo>
                    <a:lnTo>
                      <a:pt x="15502" y="95855"/>
                    </a:lnTo>
                    <a:lnTo>
                      <a:pt x="16253" y="96036"/>
                    </a:lnTo>
                    <a:lnTo>
                      <a:pt x="17004" y="96398"/>
                    </a:lnTo>
                    <a:lnTo>
                      <a:pt x="17648" y="96700"/>
                    </a:lnTo>
                    <a:lnTo>
                      <a:pt x="18292" y="97122"/>
                    </a:lnTo>
                    <a:lnTo>
                      <a:pt x="18828" y="97665"/>
                    </a:lnTo>
                    <a:lnTo>
                      <a:pt x="19418" y="98209"/>
                    </a:lnTo>
                    <a:lnTo>
                      <a:pt x="19955" y="98873"/>
                    </a:lnTo>
                    <a:lnTo>
                      <a:pt x="20384" y="99476"/>
                    </a:lnTo>
                    <a:lnTo>
                      <a:pt x="20759" y="100261"/>
                    </a:lnTo>
                    <a:lnTo>
                      <a:pt x="21135" y="101046"/>
                    </a:lnTo>
                    <a:lnTo>
                      <a:pt x="21350" y="101770"/>
                    </a:lnTo>
                    <a:lnTo>
                      <a:pt x="21564" y="102615"/>
                    </a:lnTo>
                    <a:lnTo>
                      <a:pt x="21671" y="103521"/>
                    </a:lnTo>
                    <a:lnTo>
                      <a:pt x="21725" y="104426"/>
                    </a:lnTo>
                    <a:lnTo>
                      <a:pt x="21725" y="104426"/>
                    </a:lnTo>
                    <a:lnTo>
                      <a:pt x="21671" y="105271"/>
                    </a:lnTo>
                    <a:lnTo>
                      <a:pt x="21564" y="106177"/>
                    </a:lnTo>
                    <a:lnTo>
                      <a:pt x="21350" y="107022"/>
                    </a:lnTo>
                    <a:lnTo>
                      <a:pt x="21135" y="107867"/>
                    </a:lnTo>
                    <a:lnTo>
                      <a:pt x="20759" y="108591"/>
                    </a:lnTo>
                    <a:lnTo>
                      <a:pt x="20384" y="109315"/>
                    </a:lnTo>
                    <a:lnTo>
                      <a:pt x="19955" y="109979"/>
                    </a:lnTo>
                    <a:lnTo>
                      <a:pt x="19418" y="110583"/>
                    </a:lnTo>
                    <a:lnTo>
                      <a:pt x="18828" y="111187"/>
                    </a:lnTo>
                    <a:lnTo>
                      <a:pt x="18292" y="111670"/>
                    </a:lnTo>
                    <a:lnTo>
                      <a:pt x="17648" y="112092"/>
                    </a:lnTo>
                    <a:lnTo>
                      <a:pt x="17004" y="112515"/>
                    </a:lnTo>
                    <a:lnTo>
                      <a:pt x="16253" y="112756"/>
                    </a:lnTo>
                    <a:lnTo>
                      <a:pt x="15502" y="112997"/>
                    </a:lnTo>
                    <a:lnTo>
                      <a:pt x="14698" y="113118"/>
                    </a:lnTo>
                    <a:lnTo>
                      <a:pt x="13893" y="113118"/>
                    </a:lnTo>
                    <a:lnTo>
                      <a:pt x="13893" y="113118"/>
                    </a:lnTo>
                    <a:close/>
                    <a:moveTo>
                      <a:pt x="59973" y="24386"/>
                    </a:moveTo>
                    <a:lnTo>
                      <a:pt x="59973" y="24386"/>
                    </a:lnTo>
                    <a:lnTo>
                      <a:pt x="59222" y="24325"/>
                    </a:lnTo>
                    <a:lnTo>
                      <a:pt x="58417" y="24205"/>
                    </a:lnTo>
                    <a:lnTo>
                      <a:pt x="57666" y="23963"/>
                    </a:lnTo>
                    <a:lnTo>
                      <a:pt x="56915" y="23722"/>
                    </a:lnTo>
                    <a:lnTo>
                      <a:pt x="56218" y="23299"/>
                    </a:lnTo>
                    <a:lnTo>
                      <a:pt x="55628" y="22877"/>
                    </a:lnTo>
                    <a:lnTo>
                      <a:pt x="54984" y="22394"/>
                    </a:lnTo>
                    <a:lnTo>
                      <a:pt x="54501" y="21790"/>
                    </a:lnTo>
                    <a:lnTo>
                      <a:pt x="53965" y="21247"/>
                    </a:lnTo>
                    <a:lnTo>
                      <a:pt x="53535" y="20523"/>
                    </a:lnTo>
                    <a:lnTo>
                      <a:pt x="53106" y="19798"/>
                    </a:lnTo>
                    <a:lnTo>
                      <a:pt x="52784" y="19074"/>
                    </a:lnTo>
                    <a:lnTo>
                      <a:pt x="52516" y="18229"/>
                    </a:lnTo>
                    <a:lnTo>
                      <a:pt x="52302" y="17384"/>
                    </a:lnTo>
                    <a:lnTo>
                      <a:pt x="52194" y="16539"/>
                    </a:lnTo>
                    <a:lnTo>
                      <a:pt x="52141" y="15633"/>
                    </a:lnTo>
                    <a:lnTo>
                      <a:pt x="52141" y="15633"/>
                    </a:lnTo>
                    <a:lnTo>
                      <a:pt x="52194" y="14728"/>
                    </a:lnTo>
                    <a:lnTo>
                      <a:pt x="52302" y="13883"/>
                    </a:lnTo>
                    <a:lnTo>
                      <a:pt x="52516" y="12977"/>
                    </a:lnTo>
                    <a:lnTo>
                      <a:pt x="52784" y="12253"/>
                    </a:lnTo>
                    <a:lnTo>
                      <a:pt x="53106" y="11468"/>
                    </a:lnTo>
                    <a:lnTo>
                      <a:pt x="53535" y="10684"/>
                    </a:lnTo>
                    <a:lnTo>
                      <a:pt x="53965" y="10080"/>
                    </a:lnTo>
                    <a:lnTo>
                      <a:pt x="54501" y="9416"/>
                    </a:lnTo>
                    <a:lnTo>
                      <a:pt x="54984" y="8873"/>
                    </a:lnTo>
                    <a:lnTo>
                      <a:pt x="55628" y="8329"/>
                    </a:lnTo>
                    <a:lnTo>
                      <a:pt x="56218" y="7907"/>
                    </a:lnTo>
                    <a:lnTo>
                      <a:pt x="56915" y="7605"/>
                    </a:lnTo>
                    <a:lnTo>
                      <a:pt x="57666" y="7243"/>
                    </a:lnTo>
                    <a:lnTo>
                      <a:pt x="58417" y="7062"/>
                    </a:lnTo>
                    <a:lnTo>
                      <a:pt x="59222" y="6941"/>
                    </a:lnTo>
                    <a:lnTo>
                      <a:pt x="59973" y="6881"/>
                    </a:lnTo>
                    <a:lnTo>
                      <a:pt x="59973" y="6881"/>
                    </a:lnTo>
                    <a:lnTo>
                      <a:pt x="60777" y="6941"/>
                    </a:lnTo>
                    <a:lnTo>
                      <a:pt x="61528" y="7062"/>
                    </a:lnTo>
                    <a:lnTo>
                      <a:pt x="62279" y="7243"/>
                    </a:lnTo>
                    <a:lnTo>
                      <a:pt x="63030" y="7605"/>
                    </a:lnTo>
                    <a:lnTo>
                      <a:pt x="63674" y="7907"/>
                    </a:lnTo>
                    <a:lnTo>
                      <a:pt x="64318" y="8329"/>
                    </a:lnTo>
                    <a:lnTo>
                      <a:pt x="64962" y="8873"/>
                    </a:lnTo>
                    <a:lnTo>
                      <a:pt x="65498" y="9416"/>
                    </a:lnTo>
                    <a:lnTo>
                      <a:pt x="66034" y="10080"/>
                    </a:lnTo>
                    <a:lnTo>
                      <a:pt x="66464" y="10684"/>
                    </a:lnTo>
                    <a:lnTo>
                      <a:pt x="66839" y="11468"/>
                    </a:lnTo>
                    <a:lnTo>
                      <a:pt x="67161" y="12253"/>
                    </a:lnTo>
                    <a:lnTo>
                      <a:pt x="67429" y="12977"/>
                    </a:lnTo>
                    <a:lnTo>
                      <a:pt x="67590" y="13883"/>
                    </a:lnTo>
                    <a:lnTo>
                      <a:pt x="67697" y="14728"/>
                    </a:lnTo>
                    <a:lnTo>
                      <a:pt x="67805" y="15633"/>
                    </a:lnTo>
                    <a:lnTo>
                      <a:pt x="67805" y="15633"/>
                    </a:lnTo>
                    <a:lnTo>
                      <a:pt x="67697" y="16539"/>
                    </a:lnTo>
                    <a:lnTo>
                      <a:pt x="67590" y="17384"/>
                    </a:lnTo>
                    <a:lnTo>
                      <a:pt x="67429" y="18229"/>
                    </a:lnTo>
                    <a:lnTo>
                      <a:pt x="67161" y="19074"/>
                    </a:lnTo>
                    <a:lnTo>
                      <a:pt x="66839" y="19798"/>
                    </a:lnTo>
                    <a:lnTo>
                      <a:pt x="66464" y="20523"/>
                    </a:lnTo>
                    <a:lnTo>
                      <a:pt x="66034" y="21247"/>
                    </a:lnTo>
                    <a:lnTo>
                      <a:pt x="65498" y="21790"/>
                    </a:lnTo>
                    <a:lnTo>
                      <a:pt x="64962" y="22394"/>
                    </a:lnTo>
                    <a:lnTo>
                      <a:pt x="64318" y="22877"/>
                    </a:lnTo>
                    <a:lnTo>
                      <a:pt x="63674" y="23299"/>
                    </a:lnTo>
                    <a:lnTo>
                      <a:pt x="63030" y="23722"/>
                    </a:lnTo>
                    <a:lnTo>
                      <a:pt x="62279" y="23963"/>
                    </a:lnTo>
                    <a:lnTo>
                      <a:pt x="61528" y="24205"/>
                    </a:lnTo>
                    <a:lnTo>
                      <a:pt x="60777" y="24325"/>
                    </a:lnTo>
                    <a:lnTo>
                      <a:pt x="59973" y="24386"/>
                    </a:lnTo>
                    <a:lnTo>
                      <a:pt x="59973" y="24386"/>
                    </a:lnTo>
                    <a:close/>
                    <a:moveTo>
                      <a:pt x="105999" y="59517"/>
                    </a:moveTo>
                    <a:lnTo>
                      <a:pt x="105999" y="59517"/>
                    </a:lnTo>
                    <a:lnTo>
                      <a:pt x="105248" y="59456"/>
                    </a:lnTo>
                    <a:lnTo>
                      <a:pt x="104497" y="59336"/>
                    </a:lnTo>
                    <a:lnTo>
                      <a:pt x="103692" y="59154"/>
                    </a:lnTo>
                    <a:lnTo>
                      <a:pt x="102995" y="58853"/>
                    </a:lnTo>
                    <a:lnTo>
                      <a:pt x="102351" y="58430"/>
                    </a:lnTo>
                    <a:lnTo>
                      <a:pt x="101654" y="58008"/>
                    </a:lnTo>
                    <a:lnTo>
                      <a:pt x="101063" y="57585"/>
                    </a:lnTo>
                    <a:lnTo>
                      <a:pt x="100527" y="56981"/>
                    </a:lnTo>
                    <a:lnTo>
                      <a:pt x="99991" y="56317"/>
                    </a:lnTo>
                    <a:lnTo>
                      <a:pt x="99561" y="55653"/>
                    </a:lnTo>
                    <a:lnTo>
                      <a:pt x="99132" y="54929"/>
                    </a:lnTo>
                    <a:lnTo>
                      <a:pt x="98864" y="54205"/>
                    </a:lnTo>
                    <a:lnTo>
                      <a:pt x="98596" y="53360"/>
                    </a:lnTo>
                    <a:lnTo>
                      <a:pt x="98381" y="52515"/>
                    </a:lnTo>
                    <a:lnTo>
                      <a:pt x="98274" y="51670"/>
                    </a:lnTo>
                    <a:lnTo>
                      <a:pt x="98220" y="50824"/>
                    </a:lnTo>
                    <a:lnTo>
                      <a:pt x="98220" y="50824"/>
                    </a:lnTo>
                    <a:lnTo>
                      <a:pt x="98274" y="49919"/>
                    </a:lnTo>
                    <a:lnTo>
                      <a:pt x="98381" y="49014"/>
                    </a:lnTo>
                    <a:lnTo>
                      <a:pt x="98596" y="48169"/>
                    </a:lnTo>
                    <a:lnTo>
                      <a:pt x="98864" y="47384"/>
                    </a:lnTo>
                    <a:lnTo>
                      <a:pt x="99132" y="46599"/>
                    </a:lnTo>
                    <a:lnTo>
                      <a:pt x="99561" y="45875"/>
                    </a:lnTo>
                    <a:lnTo>
                      <a:pt x="99991" y="45211"/>
                    </a:lnTo>
                    <a:lnTo>
                      <a:pt x="100527" y="44547"/>
                    </a:lnTo>
                    <a:lnTo>
                      <a:pt x="101063" y="44064"/>
                    </a:lnTo>
                    <a:lnTo>
                      <a:pt x="101654" y="43521"/>
                    </a:lnTo>
                    <a:lnTo>
                      <a:pt x="102351" y="43098"/>
                    </a:lnTo>
                    <a:lnTo>
                      <a:pt x="102995" y="42736"/>
                    </a:lnTo>
                    <a:lnTo>
                      <a:pt x="103692" y="42374"/>
                    </a:lnTo>
                    <a:lnTo>
                      <a:pt x="104497" y="42193"/>
                    </a:lnTo>
                    <a:lnTo>
                      <a:pt x="105248" y="42072"/>
                    </a:lnTo>
                    <a:lnTo>
                      <a:pt x="105999" y="42012"/>
                    </a:lnTo>
                    <a:lnTo>
                      <a:pt x="105999" y="42012"/>
                    </a:lnTo>
                    <a:lnTo>
                      <a:pt x="106803" y="42072"/>
                    </a:lnTo>
                    <a:lnTo>
                      <a:pt x="107608" y="42193"/>
                    </a:lnTo>
                    <a:lnTo>
                      <a:pt x="108359" y="42374"/>
                    </a:lnTo>
                    <a:lnTo>
                      <a:pt x="109110" y="42736"/>
                    </a:lnTo>
                    <a:lnTo>
                      <a:pt x="109754" y="43098"/>
                    </a:lnTo>
                    <a:lnTo>
                      <a:pt x="110397" y="43521"/>
                    </a:lnTo>
                    <a:lnTo>
                      <a:pt x="111041" y="44064"/>
                    </a:lnTo>
                    <a:lnTo>
                      <a:pt x="111524" y="44547"/>
                    </a:lnTo>
                    <a:lnTo>
                      <a:pt x="112060" y="45211"/>
                    </a:lnTo>
                    <a:lnTo>
                      <a:pt x="112489" y="45875"/>
                    </a:lnTo>
                    <a:lnTo>
                      <a:pt x="112919" y="46599"/>
                    </a:lnTo>
                    <a:lnTo>
                      <a:pt x="113240" y="47384"/>
                    </a:lnTo>
                    <a:lnTo>
                      <a:pt x="113455" y="48169"/>
                    </a:lnTo>
                    <a:lnTo>
                      <a:pt x="113670" y="49014"/>
                    </a:lnTo>
                    <a:lnTo>
                      <a:pt x="113831" y="49919"/>
                    </a:lnTo>
                    <a:lnTo>
                      <a:pt x="113884" y="50824"/>
                    </a:lnTo>
                    <a:lnTo>
                      <a:pt x="113884" y="50824"/>
                    </a:lnTo>
                    <a:lnTo>
                      <a:pt x="113831" y="51670"/>
                    </a:lnTo>
                    <a:lnTo>
                      <a:pt x="113670" y="52515"/>
                    </a:lnTo>
                    <a:lnTo>
                      <a:pt x="113455" y="53360"/>
                    </a:lnTo>
                    <a:lnTo>
                      <a:pt x="113240" y="54205"/>
                    </a:lnTo>
                    <a:lnTo>
                      <a:pt x="112919" y="54929"/>
                    </a:lnTo>
                    <a:lnTo>
                      <a:pt x="112489" y="55653"/>
                    </a:lnTo>
                    <a:lnTo>
                      <a:pt x="112060" y="56317"/>
                    </a:lnTo>
                    <a:lnTo>
                      <a:pt x="111524" y="56981"/>
                    </a:lnTo>
                    <a:lnTo>
                      <a:pt x="111041" y="57585"/>
                    </a:lnTo>
                    <a:lnTo>
                      <a:pt x="110397" y="58008"/>
                    </a:lnTo>
                    <a:lnTo>
                      <a:pt x="109754" y="58430"/>
                    </a:lnTo>
                    <a:lnTo>
                      <a:pt x="109110" y="58853"/>
                    </a:lnTo>
                    <a:lnTo>
                      <a:pt x="108359" y="59154"/>
                    </a:lnTo>
                    <a:lnTo>
                      <a:pt x="107608" y="59336"/>
                    </a:lnTo>
                    <a:lnTo>
                      <a:pt x="106803" y="59456"/>
                    </a:lnTo>
                    <a:lnTo>
                      <a:pt x="105999" y="59517"/>
                    </a:lnTo>
                    <a:lnTo>
                      <a:pt x="105999" y="59517"/>
                    </a:lnTo>
                    <a:close/>
                  </a:path>
                </a:pathLst>
              </a:custGeom>
              <a:solidFill>
                <a:srgbClr val="BCE4F8">
                  <a:alpha val="40000"/>
                </a:srgb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231" name="Shape 231"/>
            <p:cNvSpPr/>
            <p:nvPr/>
          </p:nvSpPr>
          <p:spPr>
            <a:xfrm>
              <a:off x="4958373" y="1216944"/>
              <a:ext cx="566700" cy="179700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DsX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758846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233" name="Shape 233"/>
            <p:cNvGrpSpPr/>
            <p:nvPr/>
          </p:nvGrpSpPr>
          <p:grpSpPr>
            <a:xfrm>
              <a:off x="5956940" y="1463243"/>
              <a:ext cx="436873" cy="485262"/>
              <a:chOff x="-1928016" y="1455083"/>
              <a:chExt cx="3855900" cy="5268865"/>
            </a:xfrm>
          </p:grpSpPr>
          <p:sp>
            <p:nvSpPr>
              <p:cNvPr id="234" name="Shape 234"/>
              <p:cNvSpPr/>
              <p:nvPr/>
            </p:nvSpPr>
            <p:spPr>
              <a:xfrm>
                <a:off x="-1928016" y="4612548"/>
                <a:ext cx="3855900" cy="2111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120000" y="0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  <a:moveTo>
                      <a:pt x="15710" y="25082"/>
                    </a:moveTo>
                    <a:lnTo>
                      <a:pt x="15710" y="25082"/>
                    </a:lnTo>
                    <a:lnTo>
                      <a:pt x="16352" y="25082"/>
                    </a:lnTo>
                    <a:lnTo>
                      <a:pt x="16846" y="25172"/>
                    </a:lnTo>
                    <a:lnTo>
                      <a:pt x="17439" y="25443"/>
                    </a:lnTo>
                    <a:lnTo>
                      <a:pt x="17933" y="25894"/>
                    </a:lnTo>
                    <a:lnTo>
                      <a:pt x="18476" y="26255"/>
                    </a:lnTo>
                    <a:lnTo>
                      <a:pt x="18970" y="26796"/>
                    </a:lnTo>
                    <a:lnTo>
                      <a:pt x="19415" y="27428"/>
                    </a:lnTo>
                    <a:lnTo>
                      <a:pt x="19860" y="28150"/>
                    </a:lnTo>
                    <a:lnTo>
                      <a:pt x="20205" y="28962"/>
                    </a:lnTo>
                    <a:lnTo>
                      <a:pt x="20551" y="29684"/>
                    </a:lnTo>
                    <a:lnTo>
                      <a:pt x="20848" y="30676"/>
                    </a:lnTo>
                    <a:lnTo>
                      <a:pt x="21095" y="31578"/>
                    </a:lnTo>
                    <a:lnTo>
                      <a:pt x="21292" y="32481"/>
                    </a:lnTo>
                    <a:lnTo>
                      <a:pt x="21440" y="33563"/>
                    </a:lnTo>
                    <a:lnTo>
                      <a:pt x="21490" y="34646"/>
                    </a:lnTo>
                    <a:lnTo>
                      <a:pt x="21490" y="35729"/>
                    </a:lnTo>
                    <a:lnTo>
                      <a:pt x="21490" y="35729"/>
                    </a:lnTo>
                    <a:lnTo>
                      <a:pt x="21490" y="36721"/>
                    </a:lnTo>
                    <a:lnTo>
                      <a:pt x="21440" y="37804"/>
                    </a:lnTo>
                    <a:lnTo>
                      <a:pt x="21292" y="38796"/>
                    </a:lnTo>
                    <a:lnTo>
                      <a:pt x="21095" y="39789"/>
                    </a:lnTo>
                    <a:lnTo>
                      <a:pt x="20848" y="40781"/>
                    </a:lnTo>
                    <a:lnTo>
                      <a:pt x="20551" y="41503"/>
                    </a:lnTo>
                    <a:lnTo>
                      <a:pt x="20205" y="42496"/>
                    </a:lnTo>
                    <a:lnTo>
                      <a:pt x="19860" y="43127"/>
                    </a:lnTo>
                    <a:lnTo>
                      <a:pt x="19415" y="43759"/>
                    </a:lnTo>
                    <a:lnTo>
                      <a:pt x="18970" y="44481"/>
                    </a:lnTo>
                    <a:lnTo>
                      <a:pt x="18476" y="45022"/>
                    </a:lnTo>
                    <a:lnTo>
                      <a:pt x="17933" y="45383"/>
                    </a:lnTo>
                    <a:lnTo>
                      <a:pt x="17439" y="45744"/>
                    </a:lnTo>
                    <a:lnTo>
                      <a:pt x="16846" y="46015"/>
                    </a:lnTo>
                    <a:lnTo>
                      <a:pt x="16352" y="46195"/>
                    </a:lnTo>
                    <a:lnTo>
                      <a:pt x="15710" y="46285"/>
                    </a:lnTo>
                    <a:lnTo>
                      <a:pt x="15710" y="46285"/>
                    </a:lnTo>
                    <a:lnTo>
                      <a:pt x="15117" y="46195"/>
                    </a:lnTo>
                    <a:lnTo>
                      <a:pt x="14524" y="46015"/>
                    </a:lnTo>
                    <a:lnTo>
                      <a:pt x="14030" y="45744"/>
                    </a:lnTo>
                    <a:lnTo>
                      <a:pt x="13437" y="45383"/>
                    </a:lnTo>
                    <a:lnTo>
                      <a:pt x="12943" y="45022"/>
                    </a:lnTo>
                    <a:lnTo>
                      <a:pt x="12498" y="44481"/>
                    </a:lnTo>
                    <a:lnTo>
                      <a:pt x="12004" y="43759"/>
                    </a:lnTo>
                    <a:lnTo>
                      <a:pt x="11609" y="43127"/>
                    </a:lnTo>
                    <a:lnTo>
                      <a:pt x="11263" y="42496"/>
                    </a:lnTo>
                    <a:lnTo>
                      <a:pt x="10918" y="41503"/>
                    </a:lnTo>
                    <a:lnTo>
                      <a:pt x="10621" y="40781"/>
                    </a:lnTo>
                    <a:lnTo>
                      <a:pt x="10374" y="39789"/>
                    </a:lnTo>
                    <a:lnTo>
                      <a:pt x="10177" y="38796"/>
                    </a:lnTo>
                    <a:lnTo>
                      <a:pt x="10028" y="37804"/>
                    </a:lnTo>
                    <a:lnTo>
                      <a:pt x="9979" y="36721"/>
                    </a:lnTo>
                    <a:lnTo>
                      <a:pt x="9880" y="35729"/>
                    </a:lnTo>
                    <a:lnTo>
                      <a:pt x="9880" y="35729"/>
                    </a:lnTo>
                    <a:lnTo>
                      <a:pt x="9979" y="34646"/>
                    </a:lnTo>
                    <a:lnTo>
                      <a:pt x="10028" y="33563"/>
                    </a:lnTo>
                    <a:lnTo>
                      <a:pt x="10177" y="32481"/>
                    </a:lnTo>
                    <a:lnTo>
                      <a:pt x="10374" y="31578"/>
                    </a:lnTo>
                    <a:lnTo>
                      <a:pt x="10621" y="30676"/>
                    </a:lnTo>
                    <a:lnTo>
                      <a:pt x="10918" y="29684"/>
                    </a:lnTo>
                    <a:lnTo>
                      <a:pt x="11263" y="28962"/>
                    </a:lnTo>
                    <a:lnTo>
                      <a:pt x="11609" y="28150"/>
                    </a:lnTo>
                    <a:lnTo>
                      <a:pt x="12004" y="27428"/>
                    </a:lnTo>
                    <a:lnTo>
                      <a:pt x="12498" y="26796"/>
                    </a:lnTo>
                    <a:lnTo>
                      <a:pt x="12943" y="26255"/>
                    </a:lnTo>
                    <a:lnTo>
                      <a:pt x="13437" y="25894"/>
                    </a:lnTo>
                    <a:lnTo>
                      <a:pt x="14030" y="25443"/>
                    </a:lnTo>
                    <a:lnTo>
                      <a:pt x="14524" y="25172"/>
                    </a:lnTo>
                    <a:lnTo>
                      <a:pt x="15117" y="25082"/>
                    </a:lnTo>
                    <a:lnTo>
                      <a:pt x="15710" y="25082"/>
                    </a:lnTo>
                    <a:close/>
                    <a:moveTo>
                      <a:pt x="15710" y="74345"/>
                    </a:moveTo>
                    <a:lnTo>
                      <a:pt x="15710" y="74345"/>
                    </a:lnTo>
                    <a:lnTo>
                      <a:pt x="16352" y="74436"/>
                    </a:lnTo>
                    <a:lnTo>
                      <a:pt x="16846" y="74616"/>
                    </a:lnTo>
                    <a:lnTo>
                      <a:pt x="17439" y="74887"/>
                    </a:lnTo>
                    <a:lnTo>
                      <a:pt x="17933" y="75157"/>
                    </a:lnTo>
                    <a:lnTo>
                      <a:pt x="18476" y="75699"/>
                    </a:lnTo>
                    <a:lnTo>
                      <a:pt x="18970" y="76150"/>
                    </a:lnTo>
                    <a:lnTo>
                      <a:pt x="19415" y="76691"/>
                    </a:lnTo>
                    <a:lnTo>
                      <a:pt x="19860" y="77413"/>
                    </a:lnTo>
                    <a:lnTo>
                      <a:pt x="20205" y="78225"/>
                    </a:lnTo>
                    <a:lnTo>
                      <a:pt x="20551" y="78947"/>
                    </a:lnTo>
                    <a:lnTo>
                      <a:pt x="20848" y="79939"/>
                    </a:lnTo>
                    <a:lnTo>
                      <a:pt x="21095" y="80842"/>
                    </a:lnTo>
                    <a:lnTo>
                      <a:pt x="21292" y="81744"/>
                    </a:lnTo>
                    <a:lnTo>
                      <a:pt x="21440" y="82827"/>
                    </a:lnTo>
                    <a:lnTo>
                      <a:pt x="21490" y="83909"/>
                    </a:lnTo>
                    <a:lnTo>
                      <a:pt x="21490" y="84992"/>
                    </a:lnTo>
                    <a:lnTo>
                      <a:pt x="21490" y="84992"/>
                    </a:lnTo>
                    <a:lnTo>
                      <a:pt x="21490" y="85984"/>
                    </a:lnTo>
                    <a:lnTo>
                      <a:pt x="21440" y="87067"/>
                    </a:lnTo>
                    <a:lnTo>
                      <a:pt x="21292" y="88150"/>
                    </a:lnTo>
                    <a:lnTo>
                      <a:pt x="21095" y="89052"/>
                    </a:lnTo>
                    <a:lnTo>
                      <a:pt x="20848" y="89954"/>
                    </a:lnTo>
                    <a:lnTo>
                      <a:pt x="20551" y="90947"/>
                    </a:lnTo>
                    <a:lnTo>
                      <a:pt x="20205" y="91759"/>
                    </a:lnTo>
                    <a:lnTo>
                      <a:pt x="19860" y="92390"/>
                    </a:lnTo>
                    <a:lnTo>
                      <a:pt x="19415" y="93203"/>
                    </a:lnTo>
                    <a:lnTo>
                      <a:pt x="18970" y="93744"/>
                    </a:lnTo>
                    <a:lnTo>
                      <a:pt x="18476" y="94285"/>
                    </a:lnTo>
                    <a:lnTo>
                      <a:pt x="17933" y="94646"/>
                    </a:lnTo>
                    <a:lnTo>
                      <a:pt x="17439" y="95007"/>
                    </a:lnTo>
                    <a:lnTo>
                      <a:pt x="16846" y="95278"/>
                    </a:lnTo>
                    <a:lnTo>
                      <a:pt x="16352" y="95458"/>
                    </a:lnTo>
                    <a:lnTo>
                      <a:pt x="15710" y="95548"/>
                    </a:lnTo>
                    <a:lnTo>
                      <a:pt x="15710" y="95548"/>
                    </a:lnTo>
                    <a:lnTo>
                      <a:pt x="15117" y="95458"/>
                    </a:lnTo>
                    <a:lnTo>
                      <a:pt x="14524" y="95278"/>
                    </a:lnTo>
                    <a:lnTo>
                      <a:pt x="14030" y="95007"/>
                    </a:lnTo>
                    <a:lnTo>
                      <a:pt x="13437" y="94646"/>
                    </a:lnTo>
                    <a:lnTo>
                      <a:pt x="12943" y="94285"/>
                    </a:lnTo>
                    <a:lnTo>
                      <a:pt x="12498" y="93744"/>
                    </a:lnTo>
                    <a:lnTo>
                      <a:pt x="12004" y="93203"/>
                    </a:lnTo>
                    <a:lnTo>
                      <a:pt x="11609" y="92390"/>
                    </a:lnTo>
                    <a:lnTo>
                      <a:pt x="11263" y="91759"/>
                    </a:lnTo>
                    <a:lnTo>
                      <a:pt x="10918" y="90947"/>
                    </a:lnTo>
                    <a:lnTo>
                      <a:pt x="10621" y="89954"/>
                    </a:lnTo>
                    <a:lnTo>
                      <a:pt x="10374" y="89052"/>
                    </a:lnTo>
                    <a:lnTo>
                      <a:pt x="10177" y="88150"/>
                    </a:lnTo>
                    <a:lnTo>
                      <a:pt x="10028" y="87067"/>
                    </a:lnTo>
                    <a:lnTo>
                      <a:pt x="9979" y="85984"/>
                    </a:lnTo>
                    <a:lnTo>
                      <a:pt x="9880" y="84992"/>
                    </a:lnTo>
                    <a:lnTo>
                      <a:pt x="9880" y="84992"/>
                    </a:lnTo>
                    <a:lnTo>
                      <a:pt x="9979" y="83909"/>
                    </a:lnTo>
                    <a:lnTo>
                      <a:pt x="10028" y="82827"/>
                    </a:lnTo>
                    <a:lnTo>
                      <a:pt x="10177" y="81744"/>
                    </a:lnTo>
                    <a:lnTo>
                      <a:pt x="10374" y="80842"/>
                    </a:lnTo>
                    <a:lnTo>
                      <a:pt x="10621" y="79939"/>
                    </a:lnTo>
                    <a:lnTo>
                      <a:pt x="10918" y="78947"/>
                    </a:lnTo>
                    <a:lnTo>
                      <a:pt x="11263" y="78225"/>
                    </a:lnTo>
                    <a:lnTo>
                      <a:pt x="11609" y="77413"/>
                    </a:lnTo>
                    <a:lnTo>
                      <a:pt x="12004" y="76691"/>
                    </a:lnTo>
                    <a:lnTo>
                      <a:pt x="12498" y="76150"/>
                    </a:lnTo>
                    <a:lnTo>
                      <a:pt x="12943" y="75699"/>
                    </a:lnTo>
                    <a:lnTo>
                      <a:pt x="13437" y="75157"/>
                    </a:lnTo>
                    <a:lnTo>
                      <a:pt x="14030" y="74887"/>
                    </a:lnTo>
                    <a:lnTo>
                      <a:pt x="14524" y="74616"/>
                    </a:lnTo>
                    <a:lnTo>
                      <a:pt x="15117" y="74436"/>
                    </a:lnTo>
                    <a:lnTo>
                      <a:pt x="15710" y="74345"/>
                    </a:lnTo>
                    <a:close/>
                  </a:path>
                </a:pathLst>
              </a:custGeom>
              <a:solidFill>
                <a:srgbClr val="9CDCF6">
                  <a:alpha val="42750"/>
                </a:srgb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-1928016" y="1455083"/>
                <a:ext cx="3855900" cy="2789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179" y="80523"/>
                    </a:moveTo>
                    <a:lnTo>
                      <a:pt x="105179" y="61468"/>
                    </a:lnTo>
                    <a:lnTo>
                      <a:pt x="105179" y="61468"/>
                    </a:lnTo>
                    <a:lnTo>
                      <a:pt x="105080" y="58258"/>
                    </a:lnTo>
                    <a:lnTo>
                      <a:pt x="104882" y="55184"/>
                    </a:lnTo>
                    <a:lnTo>
                      <a:pt x="104586" y="52179"/>
                    </a:lnTo>
                    <a:lnTo>
                      <a:pt x="104141" y="49174"/>
                    </a:lnTo>
                    <a:lnTo>
                      <a:pt x="103647" y="46101"/>
                    </a:lnTo>
                    <a:lnTo>
                      <a:pt x="103005" y="43232"/>
                    </a:lnTo>
                    <a:lnTo>
                      <a:pt x="102264" y="40295"/>
                    </a:lnTo>
                    <a:lnTo>
                      <a:pt x="101473" y="37564"/>
                    </a:lnTo>
                    <a:lnTo>
                      <a:pt x="100535" y="34900"/>
                    </a:lnTo>
                    <a:lnTo>
                      <a:pt x="99497" y="32168"/>
                    </a:lnTo>
                    <a:lnTo>
                      <a:pt x="98410" y="29573"/>
                    </a:lnTo>
                    <a:lnTo>
                      <a:pt x="97274" y="27114"/>
                    </a:lnTo>
                    <a:lnTo>
                      <a:pt x="95940" y="24723"/>
                    </a:lnTo>
                    <a:lnTo>
                      <a:pt x="94656" y="22401"/>
                    </a:lnTo>
                    <a:lnTo>
                      <a:pt x="93174" y="20079"/>
                    </a:lnTo>
                    <a:lnTo>
                      <a:pt x="91741" y="17962"/>
                    </a:lnTo>
                    <a:lnTo>
                      <a:pt x="90111" y="15981"/>
                    </a:lnTo>
                    <a:lnTo>
                      <a:pt x="88431" y="14069"/>
                    </a:lnTo>
                    <a:lnTo>
                      <a:pt x="86801" y="12157"/>
                    </a:lnTo>
                    <a:lnTo>
                      <a:pt x="85022" y="10449"/>
                    </a:lnTo>
                    <a:lnTo>
                      <a:pt x="83244" y="8947"/>
                    </a:lnTo>
                    <a:lnTo>
                      <a:pt x="81317" y="7444"/>
                    </a:lnTo>
                    <a:lnTo>
                      <a:pt x="79390" y="6010"/>
                    </a:lnTo>
                    <a:lnTo>
                      <a:pt x="77414" y="4849"/>
                    </a:lnTo>
                    <a:lnTo>
                      <a:pt x="75389" y="3688"/>
                    </a:lnTo>
                    <a:lnTo>
                      <a:pt x="73264" y="2731"/>
                    </a:lnTo>
                    <a:lnTo>
                      <a:pt x="71140" y="1912"/>
                    </a:lnTo>
                    <a:lnTo>
                      <a:pt x="68966" y="1229"/>
                    </a:lnTo>
                    <a:lnTo>
                      <a:pt x="66792" y="682"/>
                    </a:lnTo>
                    <a:lnTo>
                      <a:pt x="64520" y="273"/>
                    </a:lnTo>
                    <a:lnTo>
                      <a:pt x="62297" y="68"/>
                    </a:lnTo>
                    <a:lnTo>
                      <a:pt x="59975" y="0"/>
                    </a:lnTo>
                    <a:lnTo>
                      <a:pt x="59975" y="0"/>
                    </a:lnTo>
                    <a:lnTo>
                      <a:pt x="57653" y="68"/>
                    </a:lnTo>
                    <a:lnTo>
                      <a:pt x="55380" y="273"/>
                    </a:lnTo>
                    <a:lnTo>
                      <a:pt x="53207" y="682"/>
                    </a:lnTo>
                    <a:lnTo>
                      <a:pt x="50934" y="1229"/>
                    </a:lnTo>
                    <a:lnTo>
                      <a:pt x="48859" y="1912"/>
                    </a:lnTo>
                    <a:lnTo>
                      <a:pt x="46685" y="2731"/>
                    </a:lnTo>
                    <a:lnTo>
                      <a:pt x="44610" y="3688"/>
                    </a:lnTo>
                    <a:lnTo>
                      <a:pt x="42585" y="4849"/>
                    </a:lnTo>
                    <a:lnTo>
                      <a:pt x="40559" y="6010"/>
                    </a:lnTo>
                    <a:lnTo>
                      <a:pt x="38682" y="7444"/>
                    </a:lnTo>
                    <a:lnTo>
                      <a:pt x="36755" y="8810"/>
                    </a:lnTo>
                    <a:lnTo>
                      <a:pt x="34977" y="10449"/>
                    </a:lnTo>
                    <a:lnTo>
                      <a:pt x="33198" y="12157"/>
                    </a:lnTo>
                    <a:lnTo>
                      <a:pt x="31469" y="14001"/>
                    </a:lnTo>
                    <a:lnTo>
                      <a:pt x="29888" y="15845"/>
                    </a:lnTo>
                    <a:lnTo>
                      <a:pt x="28258" y="17894"/>
                    </a:lnTo>
                    <a:lnTo>
                      <a:pt x="26825" y="20079"/>
                    </a:lnTo>
                    <a:lnTo>
                      <a:pt x="25343" y="22333"/>
                    </a:lnTo>
                    <a:lnTo>
                      <a:pt x="24059" y="24587"/>
                    </a:lnTo>
                    <a:lnTo>
                      <a:pt x="22725" y="27046"/>
                    </a:lnTo>
                    <a:lnTo>
                      <a:pt x="21589" y="29436"/>
                    </a:lnTo>
                    <a:lnTo>
                      <a:pt x="20502" y="32031"/>
                    </a:lnTo>
                    <a:lnTo>
                      <a:pt x="19464" y="34695"/>
                    </a:lnTo>
                    <a:lnTo>
                      <a:pt x="18526" y="37359"/>
                    </a:lnTo>
                    <a:lnTo>
                      <a:pt x="17735" y="40227"/>
                    </a:lnTo>
                    <a:lnTo>
                      <a:pt x="16994" y="43027"/>
                    </a:lnTo>
                    <a:lnTo>
                      <a:pt x="16352" y="45896"/>
                    </a:lnTo>
                    <a:lnTo>
                      <a:pt x="15858" y="48969"/>
                    </a:lnTo>
                    <a:lnTo>
                      <a:pt x="15413" y="51974"/>
                    </a:lnTo>
                    <a:lnTo>
                      <a:pt x="15067" y="55048"/>
                    </a:lnTo>
                    <a:lnTo>
                      <a:pt x="14820" y="58190"/>
                    </a:lnTo>
                    <a:lnTo>
                      <a:pt x="14771" y="61331"/>
                    </a:lnTo>
                    <a:lnTo>
                      <a:pt x="14771" y="61331"/>
                    </a:lnTo>
                    <a:lnTo>
                      <a:pt x="14771" y="80523"/>
                    </a:lnTo>
                    <a:lnTo>
                      <a:pt x="0" y="8052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80523"/>
                    </a:lnTo>
                    <a:lnTo>
                      <a:pt x="105179" y="80523"/>
                    </a:lnTo>
                    <a:close/>
                    <a:moveTo>
                      <a:pt x="28357" y="61126"/>
                    </a:moveTo>
                    <a:lnTo>
                      <a:pt x="28357" y="61126"/>
                    </a:lnTo>
                    <a:lnTo>
                      <a:pt x="28406" y="58668"/>
                    </a:lnTo>
                    <a:lnTo>
                      <a:pt x="28554" y="56277"/>
                    </a:lnTo>
                    <a:lnTo>
                      <a:pt x="28801" y="53955"/>
                    </a:lnTo>
                    <a:lnTo>
                      <a:pt x="29048" y="51633"/>
                    </a:lnTo>
                    <a:lnTo>
                      <a:pt x="29345" y="49447"/>
                    </a:lnTo>
                    <a:lnTo>
                      <a:pt x="29790" y="47330"/>
                    </a:lnTo>
                    <a:lnTo>
                      <a:pt x="30234" y="45350"/>
                    </a:lnTo>
                    <a:lnTo>
                      <a:pt x="30728" y="43301"/>
                    </a:lnTo>
                    <a:lnTo>
                      <a:pt x="31420" y="41388"/>
                    </a:lnTo>
                    <a:lnTo>
                      <a:pt x="31963" y="39476"/>
                    </a:lnTo>
                    <a:lnTo>
                      <a:pt x="32704" y="37768"/>
                    </a:lnTo>
                    <a:lnTo>
                      <a:pt x="33495" y="36061"/>
                    </a:lnTo>
                    <a:lnTo>
                      <a:pt x="34285" y="34490"/>
                    </a:lnTo>
                    <a:lnTo>
                      <a:pt x="35174" y="32851"/>
                    </a:lnTo>
                    <a:lnTo>
                      <a:pt x="36113" y="31348"/>
                    </a:lnTo>
                    <a:lnTo>
                      <a:pt x="37052" y="29914"/>
                    </a:lnTo>
                    <a:lnTo>
                      <a:pt x="38139" y="28616"/>
                    </a:lnTo>
                    <a:lnTo>
                      <a:pt x="39226" y="27455"/>
                    </a:lnTo>
                    <a:lnTo>
                      <a:pt x="40411" y="26226"/>
                    </a:lnTo>
                    <a:lnTo>
                      <a:pt x="41597" y="25133"/>
                    </a:lnTo>
                    <a:lnTo>
                      <a:pt x="42881" y="24109"/>
                    </a:lnTo>
                    <a:lnTo>
                      <a:pt x="44215" y="23221"/>
                    </a:lnTo>
                    <a:lnTo>
                      <a:pt x="45500" y="22401"/>
                    </a:lnTo>
                    <a:lnTo>
                      <a:pt x="46932" y="21582"/>
                    </a:lnTo>
                    <a:lnTo>
                      <a:pt x="48414" y="21035"/>
                    </a:lnTo>
                    <a:lnTo>
                      <a:pt x="49946" y="20421"/>
                    </a:lnTo>
                    <a:lnTo>
                      <a:pt x="51477" y="19874"/>
                    </a:lnTo>
                    <a:lnTo>
                      <a:pt x="53058" y="19464"/>
                    </a:lnTo>
                    <a:lnTo>
                      <a:pt x="54738" y="19191"/>
                    </a:lnTo>
                    <a:lnTo>
                      <a:pt x="56418" y="18986"/>
                    </a:lnTo>
                    <a:lnTo>
                      <a:pt x="58147" y="18782"/>
                    </a:lnTo>
                    <a:lnTo>
                      <a:pt x="59975" y="18782"/>
                    </a:lnTo>
                    <a:lnTo>
                      <a:pt x="59975" y="18782"/>
                    </a:lnTo>
                    <a:lnTo>
                      <a:pt x="61803" y="18782"/>
                    </a:lnTo>
                    <a:lnTo>
                      <a:pt x="63532" y="18986"/>
                    </a:lnTo>
                    <a:lnTo>
                      <a:pt x="65261" y="19191"/>
                    </a:lnTo>
                    <a:lnTo>
                      <a:pt x="66891" y="19464"/>
                    </a:lnTo>
                    <a:lnTo>
                      <a:pt x="68522" y="19874"/>
                    </a:lnTo>
                    <a:lnTo>
                      <a:pt x="70053" y="20421"/>
                    </a:lnTo>
                    <a:lnTo>
                      <a:pt x="71585" y="21035"/>
                    </a:lnTo>
                    <a:lnTo>
                      <a:pt x="73067" y="21718"/>
                    </a:lnTo>
                    <a:lnTo>
                      <a:pt x="74499" y="22538"/>
                    </a:lnTo>
                    <a:lnTo>
                      <a:pt x="75883" y="23289"/>
                    </a:lnTo>
                    <a:lnTo>
                      <a:pt x="77167" y="24245"/>
                    </a:lnTo>
                    <a:lnTo>
                      <a:pt x="78402" y="25338"/>
                    </a:lnTo>
                    <a:lnTo>
                      <a:pt x="79637" y="26431"/>
                    </a:lnTo>
                    <a:lnTo>
                      <a:pt x="80823" y="27524"/>
                    </a:lnTo>
                    <a:lnTo>
                      <a:pt x="81910" y="28821"/>
                    </a:lnTo>
                    <a:lnTo>
                      <a:pt x="82997" y="30119"/>
                    </a:lnTo>
                    <a:lnTo>
                      <a:pt x="83935" y="31553"/>
                    </a:lnTo>
                    <a:lnTo>
                      <a:pt x="84874" y="33056"/>
                    </a:lnTo>
                    <a:lnTo>
                      <a:pt x="85763" y="34695"/>
                    </a:lnTo>
                    <a:lnTo>
                      <a:pt x="86554" y="36402"/>
                    </a:lnTo>
                    <a:lnTo>
                      <a:pt x="87344" y="38110"/>
                    </a:lnTo>
                    <a:lnTo>
                      <a:pt x="88085" y="39886"/>
                    </a:lnTo>
                    <a:lnTo>
                      <a:pt x="88678" y="41730"/>
                    </a:lnTo>
                    <a:lnTo>
                      <a:pt x="89271" y="43710"/>
                    </a:lnTo>
                    <a:lnTo>
                      <a:pt x="89765" y="45691"/>
                    </a:lnTo>
                    <a:lnTo>
                      <a:pt x="90259" y="47740"/>
                    </a:lnTo>
                    <a:lnTo>
                      <a:pt x="90654" y="49926"/>
                    </a:lnTo>
                    <a:lnTo>
                      <a:pt x="91000" y="52179"/>
                    </a:lnTo>
                    <a:lnTo>
                      <a:pt x="91198" y="54433"/>
                    </a:lnTo>
                    <a:lnTo>
                      <a:pt x="91445" y="56755"/>
                    </a:lnTo>
                    <a:lnTo>
                      <a:pt x="91593" y="59214"/>
                    </a:lnTo>
                    <a:lnTo>
                      <a:pt x="91642" y="61673"/>
                    </a:lnTo>
                    <a:lnTo>
                      <a:pt x="91642" y="61673"/>
                    </a:lnTo>
                    <a:lnTo>
                      <a:pt x="91642" y="80523"/>
                    </a:lnTo>
                    <a:lnTo>
                      <a:pt x="28258" y="80523"/>
                    </a:lnTo>
                    <a:lnTo>
                      <a:pt x="28258" y="80523"/>
                    </a:lnTo>
                    <a:lnTo>
                      <a:pt x="28357" y="61126"/>
                    </a:lnTo>
                    <a:close/>
                    <a:moveTo>
                      <a:pt x="15710" y="109003"/>
                    </a:moveTo>
                    <a:lnTo>
                      <a:pt x="15710" y="109003"/>
                    </a:lnTo>
                    <a:lnTo>
                      <a:pt x="15117" y="108935"/>
                    </a:lnTo>
                    <a:lnTo>
                      <a:pt x="14524" y="108867"/>
                    </a:lnTo>
                    <a:lnTo>
                      <a:pt x="14030" y="108662"/>
                    </a:lnTo>
                    <a:lnTo>
                      <a:pt x="13437" y="108457"/>
                    </a:lnTo>
                    <a:lnTo>
                      <a:pt x="12943" y="108047"/>
                    </a:lnTo>
                    <a:lnTo>
                      <a:pt x="12498" y="107638"/>
                    </a:lnTo>
                    <a:lnTo>
                      <a:pt x="12004" y="107228"/>
                    </a:lnTo>
                    <a:lnTo>
                      <a:pt x="11609" y="106750"/>
                    </a:lnTo>
                    <a:lnTo>
                      <a:pt x="11263" y="106135"/>
                    </a:lnTo>
                    <a:lnTo>
                      <a:pt x="10918" y="105520"/>
                    </a:lnTo>
                    <a:lnTo>
                      <a:pt x="10621" y="104837"/>
                    </a:lnTo>
                    <a:lnTo>
                      <a:pt x="10374" y="104086"/>
                    </a:lnTo>
                    <a:lnTo>
                      <a:pt x="10177" y="103403"/>
                    </a:lnTo>
                    <a:lnTo>
                      <a:pt x="10028" y="102583"/>
                    </a:lnTo>
                    <a:lnTo>
                      <a:pt x="9979" y="101832"/>
                    </a:lnTo>
                    <a:lnTo>
                      <a:pt x="9880" y="101013"/>
                    </a:lnTo>
                    <a:lnTo>
                      <a:pt x="9880" y="101013"/>
                    </a:lnTo>
                    <a:lnTo>
                      <a:pt x="9979" y="100193"/>
                    </a:lnTo>
                    <a:lnTo>
                      <a:pt x="10028" y="99373"/>
                    </a:lnTo>
                    <a:lnTo>
                      <a:pt x="10177" y="98554"/>
                    </a:lnTo>
                    <a:lnTo>
                      <a:pt x="10374" y="97871"/>
                    </a:lnTo>
                    <a:lnTo>
                      <a:pt x="10621" y="97188"/>
                    </a:lnTo>
                    <a:lnTo>
                      <a:pt x="10918" y="96505"/>
                    </a:lnTo>
                    <a:lnTo>
                      <a:pt x="11263" y="95890"/>
                    </a:lnTo>
                    <a:lnTo>
                      <a:pt x="11609" y="95344"/>
                    </a:lnTo>
                    <a:lnTo>
                      <a:pt x="12004" y="94797"/>
                    </a:lnTo>
                    <a:lnTo>
                      <a:pt x="12498" y="94388"/>
                    </a:lnTo>
                    <a:lnTo>
                      <a:pt x="12943" y="93978"/>
                    </a:lnTo>
                    <a:lnTo>
                      <a:pt x="13437" y="93568"/>
                    </a:lnTo>
                    <a:lnTo>
                      <a:pt x="14030" y="93363"/>
                    </a:lnTo>
                    <a:lnTo>
                      <a:pt x="14524" y="93158"/>
                    </a:lnTo>
                    <a:lnTo>
                      <a:pt x="15117" y="92953"/>
                    </a:lnTo>
                    <a:lnTo>
                      <a:pt x="15710" y="92953"/>
                    </a:lnTo>
                    <a:lnTo>
                      <a:pt x="15710" y="92953"/>
                    </a:lnTo>
                    <a:lnTo>
                      <a:pt x="16352" y="92953"/>
                    </a:lnTo>
                    <a:lnTo>
                      <a:pt x="16846" y="93158"/>
                    </a:lnTo>
                    <a:lnTo>
                      <a:pt x="17439" y="93363"/>
                    </a:lnTo>
                    <a:lnTo>
                      <a:pt x="17933" y="93568"/>
                    </a:lnTo>
                    <a:lnTo>
                      <a:pt x="18476" y="93978"/>
                    </a:lnTo>
                    <a:lnTo>
                      <a:pt x="18970" y="94388"/>
                    </a:lnTo>
                    <a:lnTo>
                      <a:pt x="19415" y="94797"/>
                    </a:lnTo>
                    <a:lnTo>
                      <a:pt x="19860" y="95344"/>
                    </a:lnTo>
                    <a:lnTo>
                      <a:pt x="20205" y="95890"/>
                    </a:lnTo>
                    <a:lnTo>
                      <a:pt x="20551" y="96505"/>
                    </a:lnTo>
                    <a:lnTo>
                      <a:pt x="20848" y="97188"/>
                    </a:lnTo>
                    <a:lnTo>
                      <a:pt x="21095" y="97871"/>
                    </a:lnTo>
                    <a:lnTo>
                      <a:pt x="21292" y="98554"/>
                    </a:lnTo>
                    <a:lnTo>
                      <a:pt x="21440" y="99373"/>
                    </a:lnTo>
                    <a:lnTo>
                      <a:pt x="21490" y="100193"/>
                    </a:lnTo>
                    <a:lnTo>
                      <a:pt x="21490" y="101013"/>
                    </a:lnTo>
                    <a:lnTo>
                      <a:pt x="21490" y="101013"/>
                    </a:lnTo>
                    <a:lnTo>
                      <a:pt x="21490" y="101832"/>
                    </a:lnTo>
                    <a:lnTo>
                      <a:pt x="21440" y="102583"/>
                    </a:lnTo>
                    <a:lnTo>
                      <a:pt x="21292" y="103403"/>
                    </a:lnTo>
                    <a:lnTo>
                      <a:pt x="21095" y="104086"/>
                    </a:lnTo>
                    <a:lnTo>
                      <a:pt x="20848" y="104837"/>
                    </a:lnTo>
                    <a:lnTo>
                      <a:pt x="20551" y="105520"/>
                    </a:lnTo>
                    <a:lnTo>
                      <a:pt x="20205" y="106135"/>
                    </a:lnTo>
                    <a:lnTo>
                      <a:pt x="19860" y="106750"/>
                    </a:lnTo>
                    <a:lnTo>
                      <a:pt x="19415" y="107228"/>
                    </a:lnTo>
                    <a:lnTo>
                      <a:pt x="18970" y="107638"/>
                    </a:lnTo>
                    <a:lnTo>
                      <a:pt x="18476" y="108047"/>
                    </a:lnTo>
                    <a:lnTo>
                      <a:pt x="17933" y="108457"/>
                    </a:lnTo>
                    <a:lnTo>
                      <a:pt x="17439" y="108662"/>
                    </a:lnTo>
                    <a:lnTo>
                      <a:pt x="16846" y="108867"/>
                    </a:lnTo>
                    <a:lnTo>
                      <a:pt x="16352" y="108935"/>
                    </a:lnTo>
                    <a:lnTo>
                      <a:pt x="15710" y="109003"/>
                    </a:lnTo>
                    <a:close/>
                  </a:path>
                </a:pathLst>
              </a:custGeom>
              <a:solidFill>
                <a:srgbClr val="9CDCF6">
                  <a:alpha val="41570"/>
                </a:srgbClr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236" name="Shape 236"/>
            <p:cNvSpPr/>
            <p:nvPr/>
          </p:nvSpPr>
          <p:spPr>
            <a:xfrm>
              <a:off x="5858810" y="1262144"/>
              <a:ext cx="509700" cy="179700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0" bIns="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698942" y="1201945"/>
              <a:ext cx="905400" cy="1667100"/>
            </a:xfrm>
            <a:prstGeom prst="snip1Rect">
              <a:avLst>
                <a:gd name="adj" fmla="val 16667"/>
              </a:avLst>
            </a:prstGeom>
            <a:solidFill>
              <a:srgbClr val="293FD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6807867" y="1603841"/>
              <a:ext cx="611100" cy="40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34" y="0"/>
                  </a:moveTo>
                  <a:lnTo>
                    <a:pt x="50654" y="0"/>
                  </a:lnTo>
                  <a:lnTo>
                    <a:pt x="50654" y="0"/>
                  </a:lnTo>
                  <a:lnTo>
                    <a:pt x="49411" y="0"/>
                  </a:lnTo>
                  <a:lnTo>
                    <a:pt x="48225" y="165"/>
                  </a:lnTo>
                  <a:lnTo>
                    <a:pt x="47040" y="331"/>
                  </a:lnTo>
                  <a:lnTo>
                    <a:pt x="45910" y="579"/>
                  </a:lnTo>
                  <a:lnTo>
                    <a:pt x="44781" y="910"/>
                  </a:lnTo>
                  <a:lnTo>
                    <a:pt x="43708" y="1241"/>
                  </a:lnTo>
                  <a:lnTo>
                    <a:pt x="42691" y="1737"/>
                  </a:lnTo>
                  <a:lnTo>
                    <a:pt x="41675" y="2234"/>
                  </a:lnTo>
                  <a:lnTo>
                    <a:pt x="40658" y="2813"/>
                  </a:lnTo>
                  <a:lnTo>
                    <a:pt x="39698" y="3475"/>
                  </a:lnTo>
                  <a:lnTo>
                    <a:pt x="38795" y="4137"/>
                  </a:lnTo>
                  <a:lnTo>
                    <a:pt x="37891" y="4965"/>
                  </a:lnTo>
                  <a:lnTo>
                    <a:pt x="37044" y="5793"/>
                  </a:lnTo>
                  <a:lnTo>
                    <a:pt x="36254" y="6620"/>
                  </a:lnTo>
                  <a:lnTo>
                    <a:pt x="35463" y="7613"/>
                  </a:lnTo>
                  <a:lnTo>
                    <a:pt x="34729" y="8606"/>
                  </a:lnTo>
                  <a:lnTo>
                    <a:pt x="33995" y="9600"/>
                  </a:lnTo>
                  <a:lnTo>
                    <a:pt x="33374" y="10758"/>
                  </a:lnTo>
                  <a:lnTo>
                    <a:pt x="32752" y="11917"/>
                  </a:lnTo>
                  <a:lnTo>
                    <a:pt x="32131" y="13075"/>
                  </a:lnTo>
                  <a:lnTo>
                    <a:pt x="31623" y="14317"/>
                  </a:lnTo>
                  <a:lnTo>
                    <a:pt x="31115" y="15641"/>
                  </a:lnTo>
                  <a:lnTo>
                    <a:pt x="30663" y="16965"/>
                  </a:lnTo>
                  <a:lnTo>
                    <a:pt x="30268" y="18372"/>
                  </a:lnTo>
                  <a:lnTo>
                    <a:pt x="29872" y="19862"/>
                  </a:lnTo>
                  <a:lnTo>
                    <a:pt x="29590" y="21351"/>
                  </a:lnTo>
                  <a:lnTo>
                    <a:pt x="29308" y="22841"/>
                  </a:lnTo>
                  <a:lnTo>
                    <a:pt x="29082" y="24413"/>
                  </a:lnTo>
                  <a:lnTo>
                    <a:pt x="28912" y="26068"/>
                  </a:lnTo>
                  <a:lnTo>
                    <a:pt x="28743" y="27724"/>
                  </a:lnTo>
                  <a:lnTo>
                    <a:pt x="28687" y="29379"/>
                  </a:lnTo>
                  <a:lnTo>
                    <a:pt x="28687" y="31117"/>
                  </a:lnTo>
                  <a:lnTo>
                    <a:pt x="28687" y="31117"/>
                  </a:lnTo>
                  <a:lnTo>
                    <a:pt x="28687" y="32855"/>
                  </a:lnTo>
                  <a:lnTo>
                    <a:pt x="28743" y="34593"/>
                  </a:lnTo>
                  <a:lnTo>
                    <a:pt x="28912" y="36248"/>
                  </a:lnTo>
                  <a:lnTo>
                    <a:pt x="29082" y="37820"/>
                  </a:lnTo>
                  <a:lnTo>
                    <a:pt x="29308" y="39475"/>
                  </a:lnTo>
                  <a:lnTo>
                    <a:pt x="29590" y="41048"/>
                  </a:lnTo>
                  <a:lnTo>
                    <a:pt x="29929" y="42537"/>
                  </a:lnTo>
                  <a:lnTo>
                    <a:pt x="30268" y="44027"/>
                  </a:lnTo>
                  <a:lnTo>
                    <a:pt x="30663" y="45434"/>
                  </a:lnTo>
                  <a:lnTo>
                    <a:pt x="31171" y="46841"/>
                  </a:lnTo>
                  <a:lnTo>
                    <a:pt x="31680" y="48165"/>
                  </a:lnTo>
                  <a:lnTo>
                    <a:pt x="32188" y="49406"/>
                  </a:lnTo>
                  <a:lnTo>
                    <a:pt x="32809" y="50648"/>
                  </a:lnTo>
                  <a:lnTo>
                    <a:pt x="33430" y="51889"/>
                  </a:lnTo>
                  <a:lnTo>
                    <a:pt x="34108" y="52965"/>
                  </a:lnTo>
                  <a:lnTo>
                    <a:pt x="34785" y="54041"/>
                  </a:lnTo>
                  <a:lnTo>
                    <a:pt x="35520" y="55117"/>
                  </a:lnTo>
                  <a:lnTo>
                    <a:pt x="36310" y="56110"/>
                  </a:lnTo>
                  <a:lnTo>
                    <a:pt x="37157" y="57020"/>
                  </a:lnTo>
                  <a:lnTo>
                    <a:pt x="38004" y="57848"/>
                  </a:lnTo>
                  <a:lnTo>
                    <a:pt x="38908" y="58593"/>
                  </a:lnTo>
                  <a:lnTo>
                    <a:pt x="39811" y="59337"/>
                  </a:lnTo>
                  <a:lnTo>
                    <a:pt x="40771" y="60000"/>
                  </a:lnTo>
                  <a:lnTo>
                    <a:pt x="41731" y="60662"/>
                  </a:lnTo>
                  <a:lnTo>
                    <a:pt x="42748" y="61158"/>
                  </a:lnTo>
                  <a:lnTo>
                    <a:pt x="43821" y="61655"/>
                  </a:lnTo>
                  <a:lnTo>
                    <a:pt x="44894" y="62068"/>
                  </a:lnTo>
                  <a:lnTo>
                    <a:pt x="45967" y="62400"/>
                  </a:lnTo>
                  <a:lnTo>
                    <a:pt x="47096" y="62648"/>
                  </a:lnTo>
                  <a:lnTo>
                    <a:pt x="48225" y="62813"/>
                  </a:lnTo>
                  <a:lnTo>
                    <a:pt x="49411" y="62896"/>
                  </a:lnTo>
                  <a:lnTo>
                    <a:pt x="50654" y="62979"/>
                  </a:lnTo>
                  <a:lnTo>
                    <a:pt x="62061" y="62979"/>
                  </a:lnTo>
                  <a:lnTo>
                    <a:pt x="62061" y="62979"/>
                  </a:lnTo>
                  <a:lnTo>
                    <a:pt x="61552" y="64468"/>
                  </a:lnTo>
                  <a:lnTo>
                    <a:pt x="60931" y="65875"/>
                  </a:lnTo>
                  <a:lnTo>
                    <a:pt x="60197" y="67117"/>
                  </a:lnTo>
                  <a:lnTo>
                    <a:pt x="59407" y="68358"/>
                  </a:lnTo>
                  <a:lnTo>
                    <a:pt x="58503" y="69517"/>
                  </a:lnTo>
                  <a:lnTo>
                    <a:pt x="57543" y="70593"/>
                  </a:lnTo>
                  <a:lnTo>
                    <a:pt x="56527" y="71586"/>
                  </a:lnTo>
                  <a:lnTo>
                    <a:pt x="55397" y="72496"/>
                  </a:lnTo>
                  <a:lnTo>
                    <a:pt x="54268" y="73241"/>
                  </a:lnTo>
                  <a:lnTo>
                    <a:pt x="53082" y="73986"/>
                  </a:lnTo>
                  <a:lnTo>
                    <a:pt x="51840" y="74565"/>
                  </a:lnTo>
                  <a:lnTo>
                    <a:pt x="50597" y="75062"/>
                  </a:lnTo>
                  <a:lnTo>
                    <a:pt x="49298" y="75475"/>
                  </a:lnTo>
                  <a:lnTo>
                    <a:pt x="48000" y="75724"/>
                  </a:lnTo>
                  <a:lnTo>
                    <a:pt x="46701" y="75889"/>
                  </a:lnTo>
                  <a:lnTo>
                    <a:pt x="45345" y="75972"/>
                  </a:lnTo>
                  <a:lnTo>
                    <a:pt x="41110" y="75972"/>
                  </a:lnTo>
                  <a:lnTo>
                    <a:pt x="34277" y="99475"/>
                  </a:lnTo>
                  <a:lnTo>
                    <a:pt x="27331" y="75972"/>
                  </a:lnTo>
                  <a:lnTo>
                    <a:pt x="23265" y="75972"/>
                  </a:lnTo>
                  <a:lnTo>
                    <a:pt x="23265" y="75972"/>
                  </a:lnTo>
                  <a:lnTo>
                    <a:pt x="22305" y="75972"/>
                  </a:lnTo>
                  <a:lnTo>
                    <a:pt x="21402" y="75889"/>
                  </a:lnTo>
                  <a:lnTo>
                    <a:pt x="20442" y="75724"/>
                  </a:lnTo>
                  <a:lnTo>
                    <a:pt x="19538" y="75475"/>
                  </a:lnTo>
                  <a:lnTo>
                    <a:pt x="18691" y="75227"/>
                  </a:lnTo>
                  <a:lnTo>
                    <a:pt x="17788" y="74979"/>
                  </a:lnTo>
                  <a:lnTo>
                    <a:pt x="16941" y="74648"/>
                  </a:lnTo>
                  <a:lnTo>
                    <a:pt x="16150" y="74234"/>
                  </a:lnTo>
                  <a:lnTo>
                    <a:pt x="15360" y="73737"/>
                  </a:lnTo>
                  <a:lnTo>
                    <a:pt x="14569" y="73241"/>
                  </a:lnTo>
                  <a:lnTo>
                    <a:pt x="13835" y="72744"/>
                  </a:lnTo>
                  <a:lnTo>
                    <a:pt x="13101" y="72165"/>
                  </a:lnTo>
                  <a:lnTo>
                    <a:pt x="12423" y="71503"/>
                  </a:lnTo>
                  <a:lnTo>
                    <a:pt x="11745" y="70841"/>
                  </a:lnTo>
                  <a:lnTo>
                    <a:pt x="11124" y="70096"/>
                  </a:lnTo>
                  <a:lnTo>
                    <a:pt x="10503" y="69351"/>
                  </a:lnTo>
                  <a:lnTo>
                    <a:pt x="9938" y="68524"/>
                  </a:lnTo>
                  <a:lnTo>
                    <a:pt x="9374" y="67696"/>
                  </a:lnTo>
                  <a:lnTo>
                    <a:pt x="8865" y="66868"/>
                  </a:lnTo>
                  <a:lnTo>
                    <a:pt x="8414" y="65958"/>
                  </a:lnTo>
                  <a:lnTo>
                    <a:pt x="7962" y="64965"/>
                  </a:lnTo>
                  <a:lnTo>
                    <a:pt x="7567" y="63972"/>
                  </a:lnTo>
                  <a:lnTo>
                    <a:pt x="7171" y="62979"/>
                  </a:lnTo>
                  <a:lnTo>
                    <a:pt x="6832" y="61903"/>
                  </a:lnTo>
                  <a:lnTo>
                    <a:pt x="6494" y="60827"/>
                  </a:lnTo>
                  <a:lnTo>
                    <a:pt x="6268" y="59751"/>
                  </a:lnTo>
                  <a:lnTo>
                    <a:pt x="6042" y="58593"/>
                  </a:lnTo>
                  <a:lnTo>
                    <a:pt x="5816" y="57434"/>
                  </a:lnTo>
                  <a:lnTo>
                    <a:pt x="5703" y="56275"/>
                  </a:lnTo>
                  <a:lnTo>
                    <a:pt x="5590" y="55034"/>
                  </a:lnTo>
                  <a:lnTo>
                    <a:pt x="5534" y="53793"/>
                  </a:lnTo>
                  <a:lnTo>
                    <a:pt x="5477" y="52551"/>
                  </a:lnTo>
                  <a:lnTo>
                    <a:pt x="5477" y="52551"/>
                  </a:lnTo>
                  <a:lnTo>
                    <a:pt x="5534" y="51310"/>
                  </a:lnTo>
                  <a:lnTo>
                    <a:pt x="5590" y="50068"/>
                  </a:lnTo>
                  <a:lnTo>
                    <a:pt x="5703" y="48827"/>
                  </a:lnTo>
                  <a:lnTo>
                    <a:pt x="5816" y="47668"/>
                  </a:lnTo>
                  <a:lnTo>
                    <a:pt x="6042" y="46510"/>
                  </a:lnTo>
                  <a:lnTo>
                    <a:pt x="6268" y="45351"/>
                  </a:lnTo>
                  <a:lnTo>
                    <a:pt x="6494" y="44275"/>
                  </a:lnTo>
                  <a:lnTo>
                    <a:pt x="6832" y="43200"/>
                  </a:lnTo>
                  <a:lnTo>
                    <a:pt x="7171" y="42124"/>
                  </a:lnTo>
                  <a:lnTo>
                    <a:pt x="7567" y="41131"/>
                  </a:lnTo>
                  <a:lnTo>
                    <a:pt x="7962" y="40137"/>
                  </a:lnTo>
                  <a:lnTo>
                    <a:pt x="8414" y="39227"/>
                  </a:lnTo>
                  <a:lnTo>
                    <a:pt x="8865" y="38317"/>
                  </a:lnTo>
                  <a:lnTo>
                    <a:pt x="9374" y="37406"/>
                  </a:lnTo>
                  <a:lnTo>
                    <a:pt x="9938" y="36579"/>
                  </a:lnTo>
                  <a:lnTo>
                    <a:pt x="10503" y="35751"/>
                  </a:lnTo>
                  <a:lnTo>
                    <a:pt x="11124" y="35006"/>
                  </a:lnTo>
                  <a:lnTo>
                    <a:pt x="11745" y="34262"/>
                  </a:lnTo>
                  <a:lnTo>
                    <a:pt x="12423" y="33600"/>
                  </a:lnTo>
                  <a:lnTo>
                    <a:pt x="13101" y="33020"/>
                  </a:lnTo>
                  <a:lnTo>
                    <a:pt x="13835" y="32358"/>
                  </a:lnTo>
                  <a:lnTo>
                    <a:pt x="14569" y="31862"/>
                  </a:lnTo>
                  <a:lnTo>
                    <a:pt x="15360" y="31365"/>
                  </a:lnTo>
                  <a:lnTo>
                    <a:pt x="16150" y="30868"/>
                  </a:lnTo>
                  <a:lnTo>
                    <a:pt x="16941" y="30537"/>
                  </a:lnTo>
                  <a:lnTo>
                    <a:pt x="17788" y="30124"/>
                  </a:lnTo>
                  <a:lnTo>
                    <a:pt x="18691" y="29875"/>
                  </a:lnTo>
                  <a:lnTo>
                    <a:pt x="19538" y="29627"/>
                  </a:lnTo>
                  <a:lnTo>
                    <a:pt x="20442" y="29379"/>
                  </a:lnTo>
                  <a:lnTo>
                    <a:pt x="21402" y="29296"/>
                  </a:lnTo>
                  <a:lnTo>
                    <a:pt x="22305" y="29213"/>
                  </a:lnTo>
                  <a:lnTo>
                    <a:pt x="23265" y="29131"/>
                  </a:lnTo>
                  <a:lnTo>
                    <a:pt x="25411" y="29131"/>
                  </a:lnTo>
                  <a:lnTo>
                    <a:pt x="25411" y="29131"/>
                  </a:lnTo>
                  <a:lnTo>
                    <a:pt x="25524" y="27062"/>
                  </a:lnTo>
                  <a:lnTo>
                    <a:pt x="25694" y="24993"/>
                  </a:lnTo>
                  <a:lnTo>
                    <a:pt x="25920" y="23006"/>
                  </a:lnTo>
                  <a:lnTo>
                    <a:pt x="26202" y="21103"/>
                  </a:lnTo>
                  <a:lnTo>
                    <a:pt x="23265" y="21103"/>
                  </a:lnTo>
                  <a:lnTo>
                    <a:pt x="23265" y="21103"/>
                  </a:lnTo>
                  <a:lnTo>
                    <a:pt x="22023" y="21103"/>
                  </a:lnTo>
                  <a:lnTo>
                    <a:pt x="20781" y="21186"/>
                  </a:lnTo>
                  <a:lnTo>
                    <a:pt x="19595" y="21434"/>
                  </a:lnTo>
                  <a:lnTo>
                    <a:pt x="18409" y="21682"/>
                  </a:lnTo>
                  <a:lnTo>
                    <a:pt x="17223" y="22013"/>
                  </a:lnTo>
                  <a:lnTo>
                    <a:pt x="16094" y="22427"/>
                  </a:lnTo>
                  <a:lnTo>
                    <a:pt x="15021" y="22841"/>
                  </a:lnTo>
                  <a:lnTo>
                    <a:pt x="13948" y="23420"/>
                  </a:lnTo>
                  <a:lnTo>
                    <a:pt x="12875" y="24000"/>
                  </a:lnTo>
                  <a:lnTo>
                    <a:pt x="11915" y="24662"/>
                  </a:lnTo>
                  <a:lnTo>
                    <a:pt x="10898" y="25406"/>
                  </a:lnTo>
                  <a:lnTo>
                    <a:pt x="9995" y="26234"/>
                  </a:lnTo>
                  <a:lnTo>
                    <a:pt x="9035" y="27062"/>
                  </a:lnTo>
                  <a:lnTo>
                    <a:pt x="8188" y="27972"/>
                  </a:lnTo>
                  <a:lnTo>
                    <a:pt x="7341" y="28965"/>
                  </a:lnTo>
                  <a:lnTo>
                    <a:pt x="6550" y="29958"/>
                  </a:lnTo>
                  <a:lnTo>
                    <a:pt x="5816" y="31034"/>
                  </a:lnTo>
                  <a:lnTo>
                    <a:pt x="5082" y="32193"/>
                  </a:lnTo>
                  <a:lnTo>
                    <a:pt x="4404" y="33351"/>
                  </a:lnTo>
                  <a:lnTo>
                    <a:pt x="3783" y="34593"/>
                  </a:lnTo>
                  <a:lnTo>
                    <a:pt x="3218" y="35834"/>
                  </a:lnTo>
                  <a:lnTo>
                    <a:pt x="2654" y="37158"/>
                  </a:lnTo>
                  <a:lnTo>
                    <a:pt x="2145" y="38565"/>
                  </a:lnTo>
                  <a:lnTo>
                    <a:pt x="1694" y="39972"/>
                  </a:lnTo>
                  <a:lnTo>
                    <a:pt x="1298" y="41379"/>
                  </a:lnTo>
                  <a:lnTo>
                    <a:pt x="960" y="42868"/>
                  </a:lnTo>
                  <a:lnTo>
                    <a:pt x="677" y="44441"/>
                  </a:lnTo>
                  <a:lnTo>
                    <a:pt x="451" y="45931"/>
                  </a:lnTo>
                  <a:lnTo>
                    <a:pt x="225" y="47586"/>
                  </a:lnTo>
                  <a:lnTo>
                    <a:pt x="112" y="49158"/>
                  </a:lnTo>
                  <a:lnTo>
                    <a:pt x="0" y="50896"/>
                  </a:lnTo>
                  <a:lnTo>
                    <a:pt x="0" y="52551"/>
                  </a:lnTo>
                  <a:lnTo>
                    <a:pt x="0" y="52551"/>
                  </a:lnTo>
                  <a:lnTo>
                    <a:pt x="0" y="54289"/>
                  </a:lnTo>
                  <a:lnTo>
                    <a:pt x="112" y="55944"/>
                  </a:lnTo>
                  <a:lnTo>
                    <a:pt x="225" y="57517"/>
                  </a:lnTo>
                  <a:lnTo>
                    <a:pt x="451" y="59172"/>
                  </a:lnTo>
                  <a:lnTo>
                    <a:pt x="677" y="60744"/>
                  </a:lnTo>
                  <a:lnTo>
                    <a:pt x="960" y="62234"/>
                  </a:lnTo>
                  <a:lnTo>
                    <a:pt x="1298" y="63724"/>
                  </a:lnTo>
                  <a:lnTo>
                    <a:pt x="1694" y="65213"/>
                  </a:lnTo>
                  <a:lnTo>
                    <a:pt x="2145" y="66620"/>
                  </a:lnTo>
                  <a:lnTo>
                    <a:pt x="2654" y="67944"/>
                  </a:lnTo>
                  <a:lnTo>
                    <a:pt x="3218" y="69268"/>
                  </a:lnTo>
                  <a:lnTo>
                    <a:pt x="3783" y="70510"/>
                  </a:lnTo>
                  <a:lnTo>
                    <a:pt x="4404" y="71751"/>
                  </a:lnTo>
                  <a:lnTo>
                    <a:pt x="5082" y="72910"/>
                  </a:lnTo>
                  <a:lnTo>
                    <a:pt x="5816" y="74068"/>
                  </a:lnTo>
                  <a:lnTo>
                    <a:pt x="6550" y="75144"/>
                  </a:lnTo>
                  <a:lnTo>
                    <a:pt x="7341" y="76137"/>
                  </a:lnTo>
                  <a:lnTo>
                    <a:pt x="8188" y="77131"/>
                  </a:lnTo>
                  <a:lnTo>
                    <a:pt x="9035" y="78041"/>
                  </a:lnTo>
                  <a:lnTo>
                    <a:pt x="9995" y="78868"/>
                  </a:lnTo>
                  <a:lnTo>
                    <a:pt x="10898" y="79696"/>
                  </a:lnTo>
                  <a:lnTo>
                    <a:pt x="11915" y="80441"/>
                  </a:lnTo>
                  <a:lnTo>
                    <a:pt x="12875" y="81103"/>
                  </a:lnTo>
                  <a:lnTo>
                    <a:pt x="13948" y="81682"/>
                  </a:lnTo>
                  <a:lnTo>
                    <a:pt x="15021" y="82262"/>
                  </a:lnTo>
                  <a:lnTo>
                    <a:pt x="16094" y="82675"/>
                  </a:lnTo>
                  <a:lnTo>
                    <a:pt x="17223" y="83089"/>
                  </a:lnTo>
                  <a:lnTo>
                    <a:pt x="18409" y="83420"/>
                  </a:lnTo>
                  <a:lnTo>
                    <a:pt x="19595" y="83668"/>
                  </a:lnTo>
                  <a:lnTo>
                    <a:pt x="20781" y="83917"/>
                  </a:lnTo>
                  <a:lnTo>
                    <a:pt x="22023" y="84000"/>
                  </a:lnTo>
                  <a:lnTo>
                    <a:pt x="23265" y="84082"/>
                  </a:lnTo>
                  <a:lnTo>
                    <a:pt x="23717" y="84082"/>
                  </a:lnTo>
                  <a:lnTo>
                    <a:pt x="34334" y="120000"/>
                  </a:lnTo>
                  <a:lnTo>
                    <a:pt x="44781" y="84082"/>
                  </a:lnTo>
                  <a:lnTo>
                    <a:pt x="45458" y="84082"/>
                  </a:lnTo>
                  <a:lnTo>
                    <a:pt x="45458" y="84082"/>
                  </a:lnTo>
                  <a:lnTo>
                    <a:pt x="46757" y="84000"/>
                  </a:lnTo>
                  <a:lnTo>
                    <a:pt x="48056" y="83917"/>
                  </a:lnTo>
                  <a:lnTo>
                    <a:pt x="49298" y="83668"/>
                  </a:lnTo>
                  <a:lnTo>
                    <a:pt x="50484" y="83420"/>
                  </a:lnTo>
                  <a:lnTo>
                    <a:pt x="51670" y="83089"/>
                  </a:lnTo>
                  <a:lnTo>
                    <a:pt x="52800" y="82758"/>
                  </a:lnTo>
                  <a:lnTo>
                    <a:pt x="53929" y="82262"/>
                  </a:lnTo>
                  <a:lnTo>
                    <a:pt x="55002" y="81765"/>
                  </a:lnTo>
                  <a:lnTo>
                    <a:pt x="56018" y="81186"/>
                  </a:lnTo>
                  <a:lnTo>
                    <a:pt x="57035" y="80524"/>
                  </a:lnTo>
                  <a:lnTo>
                    <a:pt x="57995" y="79779"/>
                  </a:lnTo>
                  <a:lnTo>
                    <a:pt x="58955" y="79034"/>
                  </a:lnTo>
                  <a:lnTo>
                    <a:pt x="59858" y="78206"/>
                  </a:lnTo>
                  <a:lnTo>
                    <a:pt x="60705" y="77379"/>
                  </a:lnTo>
                  <a:lnTo>
                    <a:pt x="61552" y="76386"/>
                  </a:lnTo>
                  <a:lnTo>
                    <a:pt x="62343" y="75475"/>
                  </a:lnTo>
                  <a:lnTo>
                    <a:pt x="63077" y="74400"/>
                  </a:lnTo>
                  <a:lnTo>
                    <a:pt x="63811" y="73406"/>
                  </a:lnTo>
                  <a:lnTo>
                    <a:pt x="64489" y="72248"/>
                  </a:lnTo>
                  <a:lnTo>
                    <a:pt x="65110" y="71089"/>
                  </a:lnTo>
                  <a:lnTo>
                    <a:pt x="65675" y="69931"/>
                  </a:lnTo>
                  <a:lnTo>
                    <a:pt x="66240" y="68689"/>
                  </a:lnTo>
                  <a:lnTo>
                    <a:pt x="66748" y="67448"/>
                  </a:lnTo>
                  <a:lnTo>
                    <a:pt x="67200" y="66124"/>
                  </a:lnTo>
                  <a:lnTo>
                    <a:pt x="67595" y="64882"/>
                  </a:lnTo>
                  <a:lnTo>
                    <a:pt x="67990" y="63475"/>
                  </a:lnTo>
                  <a:lnTo>
                    <a:pt x="68272" y="62068"/>
                  </a:lnTo>
                  <a:lnTo>
                    <a:pt x="68555" y="60744"/>
                  </a:lnTo>
                  <a:lnTo>
                    <a:pt x="68781" y="59255"/>
                  </a:lnTo>
                  <a:lnTo>
                    <a:pt x="68950" y="57848"/>
                  </a:lnTo>
                  <a:lnTo>
                    <a:pt x="69120" y="56358"/>
                  </a:lnTo>
                  <a:lnTo>
                    <a:pt x="69176" y="54868"/>
                  </a:lnTo>
                  <a:lnTo>
                    <a:pt x="50654" y="54868"/>
                  </a:lnTo>
                  <a:lnTo>
                    <a:pt x="50654" y="54868"/>
                  </a:lnTo>
                  <a:lnTo>
                    <a:pt x="49694" y="54868"/>
                  </a:lnTo>
                  <a:lnTo>
                    <a:pt x="48847" y="54786"/>
                  </a:lnTo>
                  <a:lnTo>
                    <a:pt x="47943" y="54620"/>
                  </a:lnTo>
                  <a:lnTo>
                    <a:pt x="47096" y="54455"/>
                  </a:lnTo>
                  <a:lnTo>
                    <a:pt x="46249" y="54206"/>
                  </a:lnTo>
                  <a:lnTo>
                    <a:pt x="45458" y="53875"/>
                  </a:lnTo>
                  <a:lnTo>
                    <a:pt x="44668" y="53544"/>
                  </a:lnTo>
                  <a:lnTo>
                    <a:pt x="43934" y="53213"/>
                  </a:lnTo>
                  <a:lnTo>
                    <a:pt x="43200" y="52717"/>
                  </a:lnTo>
                  <a:lnTo>
                    <a:pt x="42465" y="52220"/>
                  </a:lnTo>
                  <a:lnTo>
                    <a:pt x="41788" y="51724"/>
                  </a:lnTo>
                  <a:lnTo>
                    <a:pt x="41110" y="51144"/>
                  </a:lnTo>
                  <a:lnTo>
                    <a:pt x="40489" y="50482"/>
                  </a:lnTo>
                  <a:lnTo>
                    <a:pt x="39868" y="49820"/>
                  </a:lnTo>
                  <a:lnTo>
                    <a:pt x="39247" y="49075"/>
                  </a:lnTo>
                  <a:lnTo>
                    <a:pt x="38738" y="48331"/>
                  </a:lnTo>
                  <a:lnTo>
                    <a:pt x="38174" y="47503"/>
                  </a:lnTo>
                  <a:lnTo>
                    <a:pt x="37722" y="46675"/>
                  </a:lnTo>
                  <a:lnTo>
                    <a:pt x="37214" y="45765"/>
                  </a:lnTo>
                  <a:lnTo>
                    <a:pt x="36818" y="44855"/>
                  </a:lnTo>
                  <a:lnTo>
                    <a:pt x="36367" y="43944"/>
                  </a:lnTo>
                  <a:lnTo>
                    <a:pt x="36028" y="42951"/>
                  </a:lnTo>
                  <a:lnTo>
                    <a:pt x="35689" y="41875"/>
                  </a:lnTo>
                  <a:lnTo>
                    <a:pt x="35350" y="40800"/>
                  </a:lnTo>
                  <a:lnTo>
                    <a:pt x="35124" y="39724"/>
                  </a:lnTo>
                  <a:lnTo>
                    <a:pt x="34842" y="38565"/>
                  </a:lnTo>
                  <a:lnTo>
                    <a:pt x="34672" y="37406"/>
                  </a:lnTo>
                  <a:lnTo>
                    <a:pt x="34503" y="36248"/>
                  </a:lnTo>
                  <a:lnTo>
                    <a:pt x="34334" y="35006"/>
                  </a:lnTo>
                  <a:lnTo>
                    <a:pt x="34277" y="33682"/>
                  </a:lnTo>
                  <a:lnTo>
                    <a:pt x="34221" y="32441"/>
                  </a:lnTo>
                  <a:lnTo>
                    <a:pt x="34164" y="31117"/>
                  </a:lnTo>
                  <a:lnTo>
                    <a:pt x="34164" y="31117"/>
                  </a:lnTo>
                  <a:lnTo>
                    <a:pt x="34221" y="29793"/>
                  </a:lnTo>
                  <a:lnTo>
                    <a:pt x="34277" y="28551"/>
                  </a:lnTo>
                  <a:lnTo>
                    <a:pt x="34334" y="27310"/>
                  </a:lnTo>
                  <a:lnTo>
                    <a:pt x="34503" y="26068"/>
                  </a:lnTo>
                  <a:lnTo>
                    <a:pt x="34672" y="24910"/>
                  </a:lnTo>
                  <a:lnTo>
                    <a:pt x="34842" y="23751"/>
                  </a:lnTo>
                  <a:lnTo>
                    <a:pt x="35068" y="22675"/>
                  </a:lnTo>
                  <a:lnTo>
                    <a:pt x="35350" y="21600"/>
                  </a:lnTo>
                  <a:lnTo>
                    <a:pt x="35632" y="20606"/>
                  </a:lnTo>
                  <a:lnTo>
                    <a:pt x="35971" y="19531"/>
                  </a:lnTo>
                  <a:lnTo>
                    <a:pt x="36367" y="18620"/>
                  </a:lnTo>
                  <a:lnTo>
                    <a:pt x="36762" y="17710"/>
                  </a:lnTo>
                  <a:lnTo>
                    <a:pt x="37157" y="16800"/>
                  </a:lnTo>
                  <a:lnTo>
                    <a:pt x="37665" y="15972"/>
                  </a:lnTo>
                  <a:lnTo>
                    <a:pt x="38117" y="15144"/>
                  </a:lnTo>
                  <a:lnTo>
                    <a:pt x="38682" y="14317"/>
                  </a:lnTo>
                  <a:lnTo>
                    <a:pt x="39190" y="13655"/>
                  </a:lnTo>
                  <a:lnTo>
                    <a:pt x="39811" y="12910"/>
                  </a:lnTo>
                  <a:lnTo>
                    <a:pt x="40376" y="12248"/>
                  </a:lnTo>
                  <a:lnTo>
                    <a:pt x="41054" y="11668"/>
                  </a:lnTo>
                  <a:lnTo>
                    <a:pt x="41675" y="11089"/>
                  </a:lnTo>
                  <a:lnTo>
                    <a:pt x="42409" y="10593"/>
                  </a:lnTo>
                  <a:lnTo>
                    <a:pt x="43087" y="10096"/>
                  </a:lnTo>
                  <a:lnTo>
                    <a:pt x="43821" y="9682"/>
                  </a:lnTo>
                  <a:lnTo>
                    <a:pt x="44611" y="9351"/>
                  </a:lnTo>
                  <a:lnTo>
                    <a:pt x="45402" y="9020"/>
                  </a:lnTo>
                  <a:lnTo>
                    <a:pt x="46192" y="8689"/>
                  </a:lnTo>
                  <a:lnTo>
                    <a:pt x="47040" y="8524"/>
                  </a:lnTo>
                  <a:lnTo>
                    <a:pt x="47943" y="8358"/>
                  </a:lnTo>
                  <a:lnTo>
                    <a:pt x="48790" y="8193"/>
                  </a:lnTo>
                  <a:lnTo>
                    <a:pt x="49694" y="8110"/>
                  </a:lnTo>
                  <a:lnTo>
                    <a:pt x="50654" y="8110"/>
                  </a:lnTo>
                  <a:lnTo>
                    <a:pt x="96734" y="8110"/>
                  </a:lnTo>
                  <a:lnTo>
                    <a:pt x="96734" y="8110"/>
                  </a:lnTo>
                  <a:lnTo>
                    <a:pt x="97694" y="8110"/>
                  </a:lnTo>
                  <a:lnTo>
                    <a:pt x="98597" y="8193"/>
                  </a:lnTo>
                  <a:lnTo>
                    <a:pt x="99557" y="8358"/>
                  </a:lnTo>
                  <a:lnTo>
                    <a:pt x="100461" y="8524"/>
                  </a:lnTo>
                  <a:lnTo>
                    <a:pt x="101308" y="8772"/>
                  </a:lnTo>
                  <a:lnTo>
                    <a:pt x="102155" y="9103"/>
                  </a:lnTo>
                  <a:lnTo>
                    <a:pt x="103002" y="9434"/>
                  </a:lnTo>
                  <a:lnTo>
                    <a:pt x="103849" y="9848"/>
                  </a:lnTo>
                  <a:lnTo>
                    <a:pt x="104640" y="10262"/>
                  </a:lnTo>
                  <a:lnTo>
                    <a:pt x="105374" y="10758"/>
                  </a:lnTo>
                  <a:lnTo>
                    <a:pt x="106164" y="11337"/>
                  </a:lnTo>
                  <a:lnTo>
                    <a:pt x="106842" y="11917"/>
                  </a:lnTo>
                  <a:lnTo>
                    <a:pt x="107576" y="12579"/>
                  </a:lnTo>
                  <a:lnTo>
                    <a:pt x="108197" y="13241"/>
                  </a:lnTo>
                  <a:lnTo>
                    <a:pt x="108875" y="13903"/>
                  </a:lnTo>
                  <a:lnTo>
                    <a:pt x="109440" y="14731"/>
                  </a:lnTo>
                  <a:lnTo>
                    <a:pt x="110061" y="15475"/>
                  </a:lnTo>
                  <a:lnTo>
                    <a:pt x="110569" y="16303"/>
                  </a:lnTo>
                  <a:lnTo>
                    <a:pt x="111077" y="17213"/>
                  </a:lnTo>
                  <a:lnTo>
                    <a:pt x="111585" y="18124"/>
                  </a:lnTo>
                  <a:lnTo>
                    <a:pt x="112037" y="19034"/>
                  </a:lnTo>
                  <a:lnTo>
                    <a:pt x="112432" y="20027"/>
                  </a:lnTo>
                  <a:lnTo>
                    <a:pt x="112828" y="21020"/>
                  </a:lnTo>
                  <a:lnTo>
                    <a:pt x="113167" y="22096"/>
                  </a:lnTo>
                  <a:lnTo>
                    <a:pt x="113449" y="23172"/>
                  </a:lnTo>
                  <a:lnTo>
                    <a:pt x="113731" y="24248"/>
                  </a:lnTo>
                  <a:lnTo>
                    <a:pt x="113957" y="25406"/>
                  </a:lnTo>
                  <a:lnTo>
                    <a:pt x="114127" y="26565"/>
                  </a:lnTo>
                  <a:lnTo>
                    <a:pt x="114296" y="27806"/>
                  </a:lnTo>
                  <a:lnTo>
                    <a:pt x="114409" y="28965"/>
                  </a:lnTo>
                  <a:lnTo>
                    <a:pt x="114465" y="30206"/>
                  </a:lnTo>
                  <a:lnTo>
                    <a:pt x="114465" y="31448"/>
                  </a:lnTo>
                  <a:lnTo>
                    <a:pt x="114465" y="31448"/>
                  </a:lnTo>
                  <a:lnTo>
                    <a:pt x="114465" y="32772"/>
                  </a:lnTo>
                  <a:lnTo>
                    <a:pt x="114409" y="34013"/>
                  </a:lnTo>
                  <a:lnTo>
                    <a:pt x="114296" y="35172"/>
                  </a:lnTo>
                  <a:lnTo>
                    <a:pt x="114127" y="36413"/>
                  </a:lnTo>
                  <a:lnTo>
                    <a:pt x="113957" y="37572"/>
                  </a:lnTo>
                  <a:lnTo>
                    <a:pt x="113731" y="38648"/>
                  </a:lnTo>
                  <a:lnTo>
                    <a:pt x="113449" y="39806"/>
                  </a:lnTo>
                  <a:lnTo>
                    <a:pt x="113167" y="40882"/>
                  </a:lnTo>
                  <a:lnTo>
                    <a:pt x="112828" y="41875"/>
                  </a:lnTo>
                  <a:lnTo>
                    <a:pt x="112432" y="42951"/>
                  </a:lnTo>
                  <a:lnTo>
                    <a:pt x="112037" y="43862"/>
                  </a:lnTo>
                  <a:lnTo>
                    <a:pt x="111585" y="44855"/>
                  </a:lnTo>
                  <a:lnTo>
                    <a:pt x="111077" y="45765"/>
                  </a:lnTo>
                  <a:lnTo>
                    <a:pt x="110569" y="46593"/>
                  </a:lnTo>
                  <a:lnTo>
                    <a:pt x="110061" y="47503"/>
                  </a:lnTo>
                  <a:lnTo>
                    <a:pt x="109440" y="48248"/>
                  </a:lnTo>
                  <a:lnTo>
                    <a:pt x="108875" y="48993"/>
                  </a:lnTo>
                  <a:lnTo>
                    <a:pt x="108197" y="49737"/>
                  </a:lnTo>
                  <a:lnTo>
                    <a:pt x="107576" y="50400"/>
                  </a:lnTo>
                  <a:lnTo>
                    <a:pt x="106842" y="51062"/>
                  </a:lnTo>
                  <a:lnTo>
                    <a:pt x="106164" y="51641"/>
                  </a:lnTo>
                  <a:lnTo>
                    <a:pt x="105374" y="52220"/>
                  </a:lnTo>
                  <a:lnTo>
                    <a:pt x="104640" y="52717"/>
                  </a:lnTo>
                  <a:lnTo>
                    <a:pt x="103849" y="53131"/>
                  </a:lnTo>
                  <a:lnTo>
                    <a:pt x="103002" y="53544"/>
                  </a:lnTo>
                  <a:lnTo>
                    <a:pt x="102155" y="53875"/>
                  </a:lnTo>
                  <a:lnTo>
                    <a:pt x="101308" y="54206"/>
                  </a:lnTo>
                  <a:lnTo>
                    <a:pt x="100461" y="54455"/>
                  </a:lnTo>
                  <a:lnTo>
                    <a:pt x="99557" y="54620"/>
                  </a:lnTo>
                  <a:lnTo>
                    <a:pt x="98597" y="54786"/>
                  </a:lnTo>
                  <a:lnTo>
                    <a:pt x="97694" y="54868"/>
                  </a:lnTo>
                  <a:lnTo>
                    <a:pt x="96734" y="54868"/>
                  </a:lnTo>
                  <a:lnTo>
                    <a:pt x="92611" y="54868"/>
                  </a:lnTo>
                  <a:lnTo>
                    <a:pt x="85665" y="78455"/>
                  </a:lnTo>
                  <a:lnTo>
                    <a:pt x="73355" y="38979"/>
                  </a:lnTo>
                  <a:lnTo>
                    <a:pt x="73355" y="38979"/>
                  </a:lnTo>
                  <a:lnTo>
                    <a:pt x="72677" y="36910"/>
                  </a:lnTo>
                  <a:lnTo>
                    <a:pt x="71943" y="35006"/>
                  </a:lnTo>
                  <a:lnTo>
                    <a:pt x="71152" y="33186"/>
                  </a:lnTo>
                  <a:lnTo>
                    <a:pt x="70192" y="31531"/>
                  </a:lnTo>
                  <a:lnTo>
                    <a:pt x="69232" y="29875"/>
                  </a:lnTo>
                  <a:lnTo>
                    <a:pt x="68103" y="28468"/>
                  </a:lnTo>
                  <a:lnTo>
                    <a:pt x="66917" y="27062"/>
                  </a:lnTo>
                  <a:lnTo>
                    <a:pt x="65675" y="25903"/>
                  </a:lnTo>
                  <a:lnTo>
                    <a:pt x="64376" y="24744"/>
                  </a:lnTo>
                  <a:lnTo>
                    <a:pt x="62964" y="23834"/>
                  </a:lnTo>
                  <a:lnTo>
                    <a:pt x="61496" y="23006"/>
                  </a:lnTo>
                  <a:lnTo>
                    <a:pt x="59971" y="22344"/>
                  </a:lnTo>
                  <a:lnTo>
                    <a:pt x="58334" y="21765"/>
                  </a:lnTo>
                  <a:lnTo>
                    <a:pt x="56696" y="21351"/>
                  </a:lnTo>
                  <a:lnTo>
                    <a:pt x="54945" y="21186"/>
                  </a:lnTo>
                  <a:lnTo>
                    <a:pt x="53138" y="21103"/>
                  </a:lnTo>
                  <a:lnTo>
                    <a:pt x="39247" y="21103"/>
                  </a:lnTo>
                  <a:lnTo>
                    <a:pt x="39247" y="21103"/>
                  </a:lnTo>
                  <a:lnTo>
                    <a:pt x="38908" y="21931"/>
                  </a:lnTo>
                  <a:lnTo>
                    <a:pt x="38625" y="22841"/>
                  </a:lnTo>
                  <a:lnTo>
                    <a:pt x="38343" y="23834"/>
                  </a:lnTo>
                  <a:lnTo>
                    <a:pt x="38117" y="24827"/>
                  </a:lnTo>
                  <a:lnTo>
                    <a:pt x="37948" y="25820"/>
                  </a:lnTo>
                  <a:lnTo>
                    <a:pt x="37778" y="26896"/>
                  </a:lnTo>
                  <a:lnTo>
                    <a:pt x="37665" y="27972"/>
                  </a:lnTo>
                  <a:lnTo>
                    <a:pt x="37609" y="29131"/>
                  </a:lnTo>
                  <a:lnTo>
                    <a:pt x="53138" y="29131"/>
                  </a:lnTo>
                  <a:lnTo>
                    <a:pt x="53138" y="29131"/>
                  </a:lnTo>
                  <a:lnTo>
                    <a:pt x="54494" y="29213"/>
                  </a:lnTo>
                  <a:lnTo>
                    <a:pt x="55849" y="29379"/>
                  </a:lnTo>
                  <a:lnTo>
                    <a:pt x="57091" y="29710"/>
                  </a:lnTo>
                  <a:lnTo>
                    <a:pt x="58334" y="30124"/>
                  </a:lnTo>
                  <a:lnTo>
                    <a:pt x="59463" y="30620"/>
                  </a:lnTo>
                  <a:lnTo>
                    <a:pt x="60592" y="31200"/>
                  </a:lnTo>
                  <a:lnTo>
                    <a:pt x="61665" y="31944"/>
                  </a:lnTo>
                  <a:lnTo>
                    <a:pt x="62625" y="32772"/>
                  </a:lnTo>
                  <a:lnTo>
                    <a:pt x="63585" y="33682"/>
                  </a:lnTo>
                  <a:lnTo>
                    <a:pt x="64489" y="34675"/>
                  </a:lnTo>
                  <a:lnTo>
                    <a:pt x="65280" y="35834"/>
                  </a:lnTo>
                  <a:lnTo>
                    <a:pt x="66014" y="37075"/>
                  </a:lnTo>
                  <a:lnTo>
                    <a:pt x="66748" y="38317"/>
                  </a:lnTo>
                  <a:lnTo>
                    <a:pt x="67369" y="39724"/>
                  </a:lnTo>
                  <a:lnTo>
                    <a:pt x="67934" y="41213"/>
                  </a:lnTo>
                  <a:lnTo>
                    <a:pt x="68385" y="42703"/>
                  </a:lnTo>
                  <a:lnTo>
                    <a:pt x="85665" y="98979"/>
                  </a:lnTo>
                  <a:lnTo>
                    <a:pt x="96282" y="62979"/>
                  </a:lnTo>
                  <a:lnTo>
                    <a:pt x="96734" y="62979"/>
                  </a:lnTo>
                  <a:lnTo>
                    <a:pt x="96734" y="62979"/>
                  </a:lnTo>
                  <a:lnTo>
                    <a:pt x="97976" y="62896"/>
                  </a:lnTo>
                  <a:lnTo>
                    <a:pt x="99218" y="62813"/>
                  </a:lnTo>
                  <a:lnTo>
                    <a:pt x="100404" y="62648"/>
                  </a:lnTo>
                  <a:lnTo>
                    <a:pt x="101590" y="62400"/>
                  </a:lnTo>
                  <a:lnTo>
                    <a:pt x="102720" y="62068"/>
                  </a:lnTo>
                  <a:lnTo>
                    <a:pt x="103849" y="61655"/>
                  </a:lnTo>
                  <a:lnTo>
                    <a:pt x="104978" y="61158"/>
                  </a:lnTo>
                  <a:lnTo>
                    <a:pt x="106051" y="60662"/>
                  </a:lnTo>
                  <a:lnTo>
                    <a:pt x="107068" y="60000"/>
                  </a:lnTo>
                  <a:lnTo>
                    <a:pt x="108084" y="59337"/>
                  </a:lnTo>
                  <a:lnTo>
                    <a:pt x="109044" y="58593"/>
                  </a:lnTo>
                  <a:lnTo>
                    <a:pt x="110004" y="57848"/>
                  </a:lnTo>
                  <a:lnTo>
                    <a:pt x="110908" y="56937"/>
                  </a:lnTo>
                  <a:lnTo>
                    <a:pt x="111811" y="56027"/>
                  </a:lnTo>
                  <a:lnTo>
                    <a:pt x="112602" y="55117"/>
                  </a:lnTo>
                  <a:lnTo>
                    <a:pt x="113392" y="54041"/>
                  </a:lnTo>
                  <a:lnTo>
                    <a:pt x="114183" y="52965"/>
                  </a:lnTo>
                  <a:lnTo>
                    <a:pt x="114861" y="51889"/>
                  </a:lnTo>
                  <a:lnTo>
                    <a:pt x="115538" y="50731"/>
                  </a:lnTo>
                  <a:lnTo>
                    <a:pt x="116216" y="49489"/>
                  </a:lnTo>
                  <a:lnTo>
                    <a:pt x="116781" y="48165"/>
                  </a:lnTo>
                  <a:lnTo>
                    <a:pt x="117289" y="46841"/>
                  </a:lnTo>
                  <a:lnTo>
                    <a:pt x="117797" y="45517"/>
                  </a:lnTo>
                  <a:lnTo>
                    <a:pt x="118249" y="44110"/>
                  </a:lnTo>
                  <a:lnTo>
                    <a:pt x="118644" y="42620"/>
                  </a:lnTo>
                  <a:lnTo>
                    <a:pt x="118983" y="41131"/>
                  </a:lnTo>
                  <a:lnTo>
                    <a:pt x="119322" y="39641"/>
                  </a:lnTo>
                  <a:lnTo>
                    <a:pt x="119548" y="38068"/>
                  </a:lnTo>
                  <a:lnTo>
                    <a:pt x="119774" y="36496"/>
                  </a:lnTo>
                  <a:lnTo>
                    <a:pt x="119887" y="34841"/>
                  </a:lnTo>
                  <a:lnTo>
                    <a:pt x="119943" y="33186"/>
                  </a:lnTo>
                  <a:lnTo>
                    <a:pt x="120000" y="31448"/>
                  </a:lnTo>
                  <a:lnTo>
                    <a:pt x="120000" y="31448"/>
                  </a:lnTo>
                  <a:lnTo>
                    <a:pt x="119943" y="29793"/>
                  </a:lnTo>
                  <a:lnTo>
                    <a:pt x="119887" y="28137"/>
                  </a:lnTo>
                  <a:lnTo>
                    <a:pt x="119774" y="26482"/>
                  </a:lnTo>
                  <a:lnTo>
                    <a:pt x="119548" y="24910"/>
                  </a:lnTo>
                  <a:lnTo>
                    <a:pt x="119322" y="23337"/>
                  </a:lnTo>
                  <a:lnTo>
                    <a:pt x="118983" y="21765"/>
                  </a:lnTo>
                  <a:lnTo>
                    <a:pt x="118644" y="20275"/>
                  </a:lnTo>
                  <a:lnTo>
                    <a:pt x="118249" y="18868"/>
                  </a:lnTo>
                  <a:lnTo>
                    <a:pt x="117797" y="17462"/>
                  </a:lnTo>
                  <a:lnTo>
                    <a:pt x="117289" y="16055"/>
                  </a:lnTo>
                  <a:lnTo>
                    <a:pt x="116781" y="14813"/>
                  </a:lnTo>
                  <a:lnTo>
                    <a:pt x="116216" y="13489"/>
                  </a:lnTo>
                  <a:lnTo>
                    <a:pt x="115538" y="12248"/>
                  </a:lnTo>
                  <a:lnTo>
                    <a:pt x="114861" y="11089"/>
                  </a:lnTo>
                  <a:lnTo>
                    <a:pt x="114183" y="9931"/>
                  </a:lnTo>
                  <a:lnTo>
                    <a:pt x="113392" y="8937"/>
                  </a:lnTo>
                  <a:lnTo>
                    <a:pt x="112602" y="7862"/>
                  </a:lnTo>
                  <a:lnTo>
                    <a:pt x="111811" y="6868"/>
                  </a:lnTo>
                  <a:lnTo>
                    <a:pt x="110908" y="5958"/>
                  </a:lnTo>
                  <a:lnTo>
                    <a:pt x="110004" y="5131"/>
                  </a:lnTo>
                  <a:lnTo>
                    <a:pt x="109044" y="4386"/>
                  </a:lnTo>
                  <a:lnTo>
                    <a:pt x="108084" y="3641"/>
                  </a:lnTo>
                  <a:lnTo>
                    <a:pt x="107068" y="2979"/>
                  </a:lnTo>
                  <a:lnTo>
                    <a:pt x="106051" y="2317"/>
                  </a:lnTo>
                  <a:lnTo>
                    <a:pt x="104978" y="1820"/>
                  </a:lnTo>
                  <a:lnTo>
                    <a:pt x="103849" y="1324"/>
                  </a:lnTo>
                  <a:lnTo>
                    <a:pt x="102720" y="910"/>
                  </a:lnTo>
                  <a:lnTo>
                    <a:pt x="101590" y="579"/>
                  </a:lnTo>
                  <a:lnTo>
                    <a:pt x="100404" y="331"/>
                  </a:lnTo>
                  <a:lnTo>
                    <a:pt x="99218" y="165"/>
                  </a:lnTo>
                  <a:lnTo>
                    <a:pt x="97976" y="0"/>
                  </a:lnTo>
                  <a:lnTo>
                    <a:pt x="96734" y="0"/>
                  </a:lnTo>
                  <a:close/>
                </a:path>
              </a:pathLst>
            </a:custGeom>
            <a:solidFill>
              <a:srgbClr val="9CDCF6">
                <a:alpha val="4157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6699178" y="1215507"/>
              <a:ext cx="7857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lIns="45700" tIns="457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000" dirty="0" smtClean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V</a:t>
              </a:r>
              <a:r>
                <a:rPr lang="en-US" sz="1000" dirty="0" err="1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</a:t>
              </a:r>
              <a:r>
                <a:rPr lang="en" sz="1000" dirty="0" err="1" smtClean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rtual</a:t>
              </a:r>
              <a:r>
                <a:rPr lang="en" sz="1000" dirty="0" smtClean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</a:t>
              </a:r>
              <a:r>
                <a:rPr lang="en" sz="1000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agent</a:t>
              </a:r>
            </a:p>
          </p:txBody>
        </p:sp>
        <p:grpSp>
          <p:nvGrpSpPr>
            <p:cNvPr id="240" name="Shape 240"/>
            <p:cNvGrpSpPr/>
            <p:nvPr/>
          </p:nvGrpSpPr>
          <p:grpSpPr>
            <a:xfrm>
              <a:off x="1789710" y="1195735"/>
              <a:ext cx="907800" cy="1667053"/>
              <a:chOff x="2854797" y="1006808"/>
              <a:chExt cx="907800" cy="1961700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2854797" y="1006809"/>
                <a:ext cx="907500" cy="1961700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6">
                  <a:alphaModFix/>
                </a:blip>
                <a:stretch>
                  <a:fillRect l="-5339" r="-5478" b="-2559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3C323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2854797" y="1006808"/>
                <a:ext cx="907800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50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2971674" y="1096749"/>
                <a:ext cx="674400" cy="17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 Light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Healthcare</a:t>
                </a:r>
              </a:p>
            </p:txBody>
          </p:sp>
        </p:grpSp>
        <p:grpSp>
          <p:nvGrpSpPr>
            <p:cNvPr id="244" name="Shape 244"/>
            <p:cNvGrpSpPr/>
            <p:nvPr/>
          </p:nvGrpSpPr>
          <p:grpSpPr>
            <a:xfrm>
              <a:off x="2734223" y="1195735"/>
              <a:ext cx="905400" cy="1667053"/>
              <a:chOff x="3799310" y="1006808"/>
              <a:chExt cx="905400" cy="1961700"/>
            </a:xfrm>
          </p:grpSpPr>
          <p:sp>
            <p:nvSpPr>
              <p:cNvPr id="245" name="Shape 245"/>
              <p:cNvSpPr/>
              <p:nvPr/>
            </p:nvSpPr>
            <p:spPr>
              <a:xfrm>
                <a:off x="3799444" y="1006809"/>
                <a:ext cx="897600" cy="1961700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7">
                  <a:alphaModFix/>
                </a:blip>
                <a:stretch>
                  <a:fillRect l="-4489" r="-7529" b="-2559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3C3232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3799310" y="1006808"/>
                <a:ext cx="905400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50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3939148" y="1032703"/>
                <a:ext cx="559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00" tIns="4570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 Light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Financial</a:t>
                </a:r>
              </a:p>
              <a:p>
                <a:pPr marL="0" marR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ct val="25000"/>
                  <a:buFont typeface="Helvetica Neue Light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Services</a:t>
                </a:r>
              </a:p>
            </p:txBody>
          </p:sp>
        </p:grpSp>
        <p:grpSp>
          <p:nvGrpSpPr>
            <p:cNvPr id="248" name="Shape 248"/>
            <p:cNvGrpSpPr/>
            <p:nvPr/>
          </p:nvGrpSpPr>
          <p:grpSpPr>
            <a:xfrm>
              <a:off x="3676304" y="1195735"/>
              <a:ext cx="905400" cy="1667052"/>
              <a:chOff x="4741391" y="1006808"/>
              <a:chExt cx="905400" cy="1961700"/>
            </a:xfrm>
          </p:grpSpPr>
          <p:sp>
            <p:nvSpPr>
              <p:cNvPr id="249" name="Shape 249"/>
              <p:cNvSpPr/>
              <p:nvPr/>
            </p:nvSpPr>
            <p:spPr>
              <a:xfrm>
                <a:off x="4741391" y="1006809"/>
                <a:ext cx="898200" cy="1955400"/>
              </a:xfrm>
              <a:prstGeom prst="snip1Rect">
                <a:avLst>
                  <a:gd name="adj" fmla="val 16667"/>
                </a:avLst>
              </a:prstGeom>
              <a:blipFill rotWithShape="1">
                <a:blip r:embed="rId8">
                  <a:alphaModFix/>
                </a:blip>
                <a:stretch>
                  <a:fillRect l="-479" r="-11489" b="-2879"/>
                </a:stretch>
              </a:blipFill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4741391" y="1006808"/>
                <a:ext cx="905400" cy="1961700"/>
              </a:xfrm>
              <a:prstGeom prst="snip1Rect">
                <a:avLst>
                  <a:gd name="adj" fmla="val 16667"/>
                </a:avLst>
              </a:prstGeom>
              <a:solidFill>
                <a:srgbClr val="293FD1">
                  <a:alpha val="72550"/>
                </a:srgbClr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</p:grpSp>
      <p:grpSp>
        <p:nvGrpSpPr>
          <p:cNvPr id="251" name="Shape 251"/>
          <p:cNvGrpSpPr/>
          <p:nvPr/>
        </p:nvGrpSpPr>
        <p:grpSpPr>
          <a:xfrm>
            <a:off x="249924" y="1950317"/>
            <a:ext cx="8649931" cy="929150"/>
            <a:chOff x="250910" y="1944989"/>
            <a:chExt cx="8649931" cy="929150"/>
          </a:xfrm>
        </p:grpSpPr>
        <p:sp>
          <p:nvSpPr>
            <p:cNvPr id="252" name="Shape 252"/>
            <p:cNvSpPr/>
            <p:nvPr/>
          </p:nvSpPr>
          <p:spPr>
            <a:xfrm>
              <a:off x="253341" y="1952239"/>
              <a:ext cx="8647500" cy="9219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791891" y="2106551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Conversation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2812502" y="2106551"/>
              <a:ext cx="971399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Discovery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3833110" y="2106551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Compare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+ Comply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4853719" y="2106551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Knowledge Query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5874330" y="2106551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Tone Analysis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6894938" y="2106551"/>
              <a:ext cx="9435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Personality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Insights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791891" y="2446877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Visual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Recognition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2812502" y="2446877"/>
              <a:ext cx="971399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Speech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3833110" y="2446877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Document Conversion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4853719" y="2446877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Nat. Language              Understanding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5874330" y="2446877"/>
              <a:ext cx="9714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 Nat. Language                Classifier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6894938" y="2446869"/>
              <a:ext cx="943500" cy="293100"/>
            </a:xfrm>
            <a:prstGeom prst="rect">
              <a:avLst/>
            </a:prstGeom>
            <a:solidFill>
              <a:srgbClr val="1C496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+ more...</a:t>
              </a:r>
            </a:p>
          </p:txBody>
        </p:sp>
        <p:grpSp>
          <p:nvGrpSpPr>
            <p:cNvPr id="265" name="Shape 265"/>
            <p:cNvGrpSpPr/>
            <p:nvPr/>
          </p:nvGrpSpPr>
          <p:grpSpPr>
            <a:xfrm>
              <a:off x="8138931" y="2154466"/>
              <a:ext cx="569614" cy="517294"/>
              <a:chOff x="6688714" y="224042"/>
              <a:chExt cx="569614" cy="517294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6688714" y="387643"/>
                <a:ext cx="96300" cy="22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090" y="120000"/>
                    </a:moveTo>
                    <a:cubicBezTo>
                      <a:pt x="108409" y="120000"/>
                      <a:pt x="107386" y="119875"/>
                      <a:pt x="106363" y="119875"/>
                    </a:cubicBezTo>
                    <a:cubicBezTo>
                      <a:pt x="92045" y="118380"/>
                      <a:pt x="92045" y="118380"/>
                      <a:pt x="92045" y="118380"/>
                    </a:cubicBezTo>
                    <a:cubicBezTo>
                      <a:pt x="86250" y="117632"/>
                      <a:pt x="81136" y="116884"/>
                      <a:pt x="76363" y="115887"/>
                    </a:cubicBezTo>
                    <a:cubicBezTo>
                      <a:pt x="66136" y="113894"/>
                      <a:pt x="56931" y="111277"/>
                      <a:pt x="49431" y="108037"/>
                    </a:cubicBezTo>
                    <a:cubicBezTo>
                      <a:pt x="32727" y="101059"/>
                      <a:pt x="24204" y="92087"/>
                      <a:pt x="26250" y="82741"/>
                    </a:cubicBezTo>
                    <a:cubicBezTo>
                      <a:pt x="27954" y="74143"/>
                      <a:pt x="37840" y="66168"/>
                      <a:pt x="54545" y="60186"/>
                    </a:cubicBezTo>
                    <a:cubicBezTo>
                      <a:pt x="52159" y="59563"/>
                      <a:pt x="49431" y="58816"/>
                      <a:pt x="47045" y="58068"/>
                    </a:cubicBezTo>
                    <a:cubicBezTo>
                      <a:pt x="38181" y="55327"/>
                      <a:pt x="30681" y="51962"/>
                      <a:pt x="25227" y="48224"/>
                    </a:cubicBezTo>
                    <a:cubicBezTo>
                      <a:pt x="0" y="31401"/>
                      <a:pt x="17045" y="10093"/>
                      <a:pt x="63068" y="996"/>
                    </a:cubicBezTo>
                    <a:cubicBezTo>
                      <a:pt x="67840" y="0"/>
                      <a:pt x="73977" y="623"/>
                      <a:pt x="76704" y="2367"/>
                    </a:cubicBezTo>
                    <a:cubicBezTo>
                      <a:pt x="79090" y="4112"/>
                      <a:pt x="77386" y="6355"/>
                      <a:pt x="72613" y="7227"/>
                    </a:cubicBezTo>
                    <a:cubicBezTo>
                      <a:pt x="54886" y="10841"/>
                      <a:pt x="41931" y="16697"/>
                      <a:pt x="36477" y="23800"/>
                    </a:cubicBezTo>
                    <a:cubicBezTo>
                      <a:pt x="30681" y="30778"/>
                      <a:pt x="32727" y="38255"/>
                      <a:pt x="42613" y="44735"/>
                    </a:cubicBezTo>
                    <a:cubicBezTo>
                      <a:pt x="47045" y="47850"/>
                      <a:pt x="52840" y="50467"/>
                      <a:pt x="59659" y="52585"/>
                    </a:cubicBezTo>
                    <a:cubicBezTo>
                      <a:pt x="63068" y="53582"/>
                      <a:pt x="66818" y="54579"/>
                      <a:pt x="70568" y="55327"/>
                    </a:cubicBezTo>
                    <a:cubicBezTo>
                      <a:pt x="76363" y="56822"/>
                      <a:pt x="76363" y="56822"/>
                      <a:pt x="76363" y="56822"/>
                    </a:cubicBezTo>
                    <a:cubicBezTo>
                      <a:pt x="79090" y="57445"/>
                      <a:pt x="80795" y="58442"/>
                      <a:pt x="80795" y="59563"/>
                    </a:cubicBezTo>
                    <a:cubicBezTo>
                      <a:pt x="81136" y="60685"/>
                      <a:pt x="79772" y="61806"/>
                      <a:pt x="77386" y="62554"/>
                    </a:cubicBezTo>
                    <a:cubicBezTo>
                      <a:pt x="71590" y="64423"/>
                      <a:pt x="71590" y="64423"/>
                      <a:pt x="71590" y="64423"/>
                    </a:cubicBezTo>
                    <a:cubicBezTo>
                      <a:pt x="56250" y="69158"/>
                      <a:pt x="47386" y="75887"/>
                      <a:pt x="45681" y="83239"/>
                    </a:cubicBezTo>
                    <a:cubicBezTo>
                      <a:pt x="44318" y="90591"/>
                      <a:pt x="50795" y="97694"/>
                      <a:pt x="64090" y="103302"/>
                    </a:cubicBezTo>
                    <a:cubicBezTo>
                      <a:pt x="70227" y="105919"/>
                      <a:pt x="77727" y="108037"/>
                      <a:pt x="85568" y="109532"/>
                    </a:cubicBezTo>
                    <a:cubicBezTo>
                      <a:pt x="89659" y="110280"/>
                      <a:pt x="93409" y="110903"/>
                      <a:pt x="97840" y="111401"/>
                    </a:cubicBezTo>
                    <a:cubicBezTo>
                      <a:pt x="111818" y="112897"/>
                      <a:pt x="111818" y="112897"/>
                      <a:pt x="111818" y="112897"/>
                    </a:cubicBezTo>
                    <a:cubicBezTo>
                      <a:pt x="116931" y="113395"/>
                      <a:pt x="120000" y="115389"/>
                      <a:pt x="118636" y="117383"/>
                    </a:cubicBezTo>
                    <a:cubicBezTo>
                      <a:pt x="117272" y="118878"/>
                      <a:pt x="113522" y="120000"/>
                      <a:pt x="10909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6737728" y="294789"/>
                <a:ext cx="128400" cy="128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3995" y="120000"/>
                    </a:moveTo>
                    <a:cubicBezTo>
                      <a:pt x="32219" y="120000"/>
                      <a:pt x="30697" y="119558"/>
                      <a:pt x="29429" y="118674"/>
                    </a:cubicBezTo>
                    <a:cubicBezTo>
                      <a:pt x="14460" y="108508"/>
                      <a:pt x="4820" y="93922"/>
                      <a:pt x="2536" y="77569"/>
                    </a:cubicBezTo>
                    <a:cubicBezTo>
                      <a:pt x="0" y="61215"/>
                      <a:pt x="5073" y="44861"/>
                      <a:pt x="16744" y="31823"/>
                    </a:cubicBezTo>
                    <a:cubicBezTo>
                      <a:pt x="40591" y="4861"/>
                      <a:pt x="85243" y="0"/>
                      <a:pt x="116194" y="20773"/>
                    </a:cubicBezTo>
                    <a:cubicBezTo>
                      <a:pt x="119492" y="22983"/>
                      <a:pt x="120000" y="26961"/>
                      <a:pt x="117463" y="29834"/>
                    </a:cubicBezTo>
                    <a:cubicBezTo>
                      <a:pt x="115179" y="32486"/>
                      <a:pt x="110613" y="33149"/>
                      <a:pt x="107315" y="30939"/>
                    </a:cubicBezTo>
                    <a:cubicBezTo>
                      <a:pt x="82706" y="14364"/>
                      <a:pt x="47188" y="18342"/>
                      <a:pt x="28414" y="39779"/>
                    </a:cubicBezTo>
                    <a:cubicBezTo>
                      <a:pt x="19027" y="50165"/>
                      <a:pt x="14968" y="62983"/>
                      <a:pt x="16997" y="76022"/>
                    </a:cubicBezTo>
                    <a:cubicBezTo>
                      <a:pt x="18773" y="88839"/>
                      <a:pt x="26384" y="100552"/>
                      <a:pt x="38308" y="108508"/>
                    </a:cubicBezTo>
                    <a:cubicBezTo>
                      <a:pt x="41606" y="110718"/>
                      <a:pt x="42114" y="114696"/>
                      <a:pt x="39830" y="117569"/>
                    </a:cubicBezTo>
                    <a:cubicBezTo>
                      <a:pt x="38308" y="119116"/>
                      <a:pt x="36025" y="120000"/>
                      <a:pt x="33995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6812100" y="224042"/>
                <a:ext cx="141900" cy="9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41" y="120000"/>
                    </a:moveTo>
                    <a:cubicBezTo>
                      <a:pt x="7891" y="120000"/>
                      <a:pt x="5106" y="116923"/>
                      <a:pt x="4410" y="112923"/>
                    </a:cubicBezTo>
                    <a:cubicBezTo>
                      <a:pt x="0" y="82461"/>
                      <a:pt x="8123" y="51076"/>
                      <a:pt x="25996" y="30769"/>
                    </a:cubicBezTo>
                    <a:cubicBezTo>
                      <a:pt x="53152" y="0"/>
                      <a:pt x="94235" y="4307"/>
                      <a:pt x="117446" y="40307"/>
                    </a:cubicBezTo>
                    <a:cubicBezTo>
                      <a:pt x="120000" y="44000"/>
                      <a:pt x="119535" y="49538"/>
                      <a:pt x="116750" y="52923"/>
                    </a:cubicBezTo>
                    <a:cubicBezTo>
                      <a:pt x="113965" y="56000"/>
                      <a:pt x="109787" y="55692"/>
                      <a:pt x="107234" y="52000"/>
                    </a:cubicBezTo>
                    <a:cubicBezTo>
                      <a:pt x="88897" y="23384"/>
                      <a:pt x="56170" y="20000"/>
                      <a:pt x="34816" y="44307"/>
                    </a:cubicBezTo>
                    <a:cubicBezTo>
                      <a:pt x="20657" y="60307"/>
                      <a:pt x="14158" y="85230"/>
                      <a:pt x="17640" y="109538"/>
                    </a:cubicBezTo>
                    <a:cubicBezTo>
                      <a:pt x="18336" y="114153"/>
                      <a:pt x="16015" y="118769"/>
                      <a:pt x="12301" y="120000"/>
                    </a:cubicBezTo>
                    <a:cubicBezTo>
                      <a:pt x="11837" y="120000"/>
                      <a:pt x="11373" y="120000"/>
                      <a:pt x="11141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6763084" y="586618"/>
                <a:ext cx="93000" cy="119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764" y="120000"/>
                    </a:moveTo>
                    <a:cubicBezTo>
                      <a:pt x="99882" y="120000"/>
                      <a:pt x="99882" y="120000"/>
                      <a:pt x="99882" y="120000"/>
                    </a:cubicBezTo>
                    <a:cubicBezTo>
                      <a:pt x="44823" y="120000"/>
                      <a:pt x="0" y="89761"/>
                      <a:pt x="0" y="52380"/>
                    </a:cubicBezTo>
                    <a:cubicBezTo>
                      <a:pt x="0" y="33571"/>
                      <a:pt x="11647" y="15238"/>
                      <a:pt x="32470" y="2619"/>
                    </a:cubicBezTo>
                    <a:cubicBezTo>
                      <a:pt x="36705" y="0"/>
                      <a:pt x="43058" y="238"/>
                      <a:pt x="46941" y="3095"/>
                    </a:cubicBezTo>
                    <a:cubicBezTo>
                      <a:pt x="50823" y="5714"/>
                      <a:pt x="50470" y="10238"/>
                      <a:pt x="46235" y="12857"/>
                    </a:cubicBezTo>
                    <a:cubicBezTo>
                      <a:pt x="29647" y="22857"/>
                      <a:pt x="20470" y="37380"/>
                      <a:pt x="20470" y="52380"/>
                    </a:cubicBezTo>
                    <a:cubicBezTo>
                      <a:pt x="20470" y="82142"/>
                      <a:pt x="56117" y="106190"/>
                      <a:pt x="99882" y="106190"/>
                    </a:cubicBezTo>
                    <a:cubicBezTo>
                      <a:pt x="109764" y="106190"/>
                      <a:pt x="109764" y="106190"/>
                      <a:pt x="109764" y="106190"/>
                    </a:cubicBezTo>
                    <a:cubicBezTo>
                      <a:pt x="115411" y="106190"/>
                      <a:pt x="120000" y="109285"/>
                      <a:pt x="120000" y="113095"/>
                    </a:cubicBezTo>
                    <a:cubicBezTo>
                      <a:pt x="120000" y="116904"/>
                      <a:pt x="115411" y="120000"/>
                      <a:pt x="109764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7170428" y="387643"/>
                <a:ext cx="87900" cy="229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25" y="120000"/>
                    </a:moveTo>
                    <a:cubicBezTo>
                      <a:pt x="7080" y="120000"/>
                      <a:pt x="2608" y="118878"/>
                      <a:pt x="1490" y="117383"/>
                    </a:cubicBezTo>
                    <a:cubicBezTo>
                      <a:pt x="0" y="115389"/>
                      <a:pt x="3354" y="113395"/>
                      <a:pt x="8944" y="112897"/>
                    </a:cubicBezTo>
                    <a:cubicBezTo>
                      <a:pt x="24596" y="111401"/>
                      <a:pt x="24596" y="111401"/>
                      <a:pt x="24596" y="111401"/>
                    </a:cubicBezTo>
                    <a:cubicBezTo>
                      <a:pt x="28695" y="110903"/>
                      <a:pt x="33167" y="110280"/>
                      <a:pt x="37267" y="109532"/>
                    </a:cubicBezTo>
                    <a:cubicBezTo>
                      <a:pt x="46211" y="108037"/>
                      <a:pt x="54037" y="105919"/>
                      <a:pt x="60745" y="103302"/>
                    </a:cubicBezTo>
                    <a:cubicBezTo>
                      <a:pt x="90931" y="91838"/>
                      <a:pt x="87204" y="74267"/>
                      <a:pt x="52919" y="64299"/>
                    </a:cubicBezTo>
                    <a:cubicBezTo>
                      <a:pt x="46583" y="62554"/>
                      <a:pt x="46583" y="62554"/>
                      <a:pt x="46583" y="62554"/>
                    </a:cubicBezTo>
                    <a:cubicBezTo>
                      <a:pt x="43975" y="61806"/>
                      <a:pt x="42484" y="60685"/>
                      <a:pt x="42484" y="59563"/>
                    </a:cubicBezTo>
                    <a:cubicBezTo>
                      <a:pt x="42857" y="58442"/>
                      <a:pt x="44720" y="57445"/>
                      <a:pt x="47701" y="56822"/>
                    </a:cubicBezTo>
                    <a:cubicBezTo>
                      <a:pt x="53664" y="55451"/>
                      <a:pt x="53664" y="55451"/>
                      <a:pt x="53664" y="55451"/>
                    </a:cubicBezTo>
                    <a:cubicBezTo>
                      <a:pt x="58136" y="54579"/>
                      <a:pt x="62236" y="53582"/>
                      <a:pt x="65590" y="52585"/>
                    </a:cubicBezTo>
                    <a:cubicBezTo>
                      <a:pt x="73416" y="50342"/>
                      <a:pt x="79751" y="47725"/>
                      <a:pt x="84596" y="44735"/>
                    </a:cubicBezTo>
                    <a:cubicBezTo>
                      <a:pt x="95403" y="38255"/>
                      <a:pt x="97639" y="30778"/>
                      <a:pt x="91304" y="23800"/>
                    </a:cubicBezTo>
                    <a:cubicBezTo>
                      <a:pt x="85341" y="16697"/>
                      <a:pt x="71180" y="10841"/>
                      <a:pt x="51801" y="7227"/>
                    </a:cubicBezTo>
                    <a:cubicBezTo>
                      <a:pt x="46583" y="6355"/>
                      <a:pt x="44347" y="4112"/>
                      <a:pt x="47329" y="2367"/>
                    </a:cubicBezTo>
                    <a:cubicBezTo>
                      <a:pt x="50310" y="623"/>
                      <a:pt x="56645" y="0"/>
                      <a:pt x="61863" y="996"/>
                    </a:cubicBezTo>
                    <a:cubicBezTo>
                      <a:pt x="86459" y="5358"/>
                      <a:pt x="104347" y="12834"/>
                      <a:pt x="112173" y="21682"/>
                    </a:cubicBezTo>
                    <a:cubicBezTo>
                      <a:pt x="120000" y="30654"/>
                      <a:pt x="117018" y="40124"/>
                      <a:pt x="103602" y="48224"/>
                    </a:cubicBezTo>
                    <a:cubicBezTo>
                      <a:pt x="97267" y="51962"/>
                      <a:pt x="89440" y="55327"/>
                      <a:pt x="79751" y="58068"/>
                    </a:cubicBezTo>
                    <a:cubicBezTo>
                      <a:pt x="77142" y="58816"/>
                      <a:pt x="74161" y="59563"/>
                      <a:pt x="71180" y="60186"/>
                    </a:cubicBezTo>
                    <a:cubicBezTo>
                      <a:pt x="89813" y="66292"/>
                      <a:pt x="100621" y="74143"/>
                      <a:pt x="102484" y="82741"/>
                    </a:cubicBezTo>
                    <a:cubicBezTo>
                      <a:pt x="104347" y="92087"/>
                      <a:pt x="95403" y="101059"/>
                      <a:pt x="77142" y="108037"/>
                    </a:cubicBezTo>
                    <a:cubicBezTo>
                      <a:pt x="68571" y="111277"/>
                      <a:pt x="58881" y="113894"/>
                      <a:pt x="47701" y="115887"/>
                    </a:cubicBezTo>
                    <a:cubicBezTo>
                      <a:pt x="42111" y="116884"/>
                      <a:pt x="36894" y="117632"/>
                      <a:pt x="30931" y="118255"/>
                    </a:cubicBezTo>
                    <a:cubicBezTo>
                      <a:pt x="14906" y="119875"/>
                      <a:pt x="14906" y="119875"/>
                      <a:pt x="14906" y="119875"/>
                    </a:cubicBezTo>
                    <a:cubicBezTo>
                      <a:pt x="13788" y="119875"/>
                      <a:pt x="12670" y="120000"/>
                      <a:pt x="11925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7089296" y="294789"/>
                <a:ext cx="136800" cy="128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1197" y="120000"/>
                    </a:moveTo>
                    <a:cubicBezTo>
                      <a:pt x="79281" y="120000"/>
                      <a:pt x="77125" y="119116"/>
                      <a:pt x="75688" y="117569"/>
                    </a:cubicBezTo>
                    <a:cubicBezTo>
                      <a:pt x="73293" y="114696"/>
                      <a:pt x="74011" y="110718"/>
                      <a:pt x="76886" y="108508"/>
                    </a:cubicBezTo>
                    <a:cubicBezTo>
                      <a:pt x="100119" y="91933"/>
                      <a:pt x="104431" y="61215"/>
                      <a:pt x="86467" y="39779"/>
                    </a:cubicBezTo>
                    <a:cubicBezTo>
                      <a:pt x="68742" y="18342"/>
                      <a:pt x="35209" y="14364"/>
                      <a:pt x="11976" y="30939"/>
                    </a:cubicBezTo>
                    <a:cubicBezTo>
                      <a:pt x="8862" y="33149"/>
                      <a:pt x="4550" y="32486"/>
                      <a:pt x="2155" y="29834"/>
                    </a:cubicBezTo>
                    <a:cubicBezTo>
                      <a:pt x="0" y="26961"/>
                      <a:pt x="479" y="22983"/>
                      <a:pt x="3592" y="20773"/>
                    </a:cubicBezTo>
                    <a:cubicBezTo>
                      <a:pt x="32814" y="0"/>
                      <a:pt x="74970" y="4861"/>
                      <a:pt x="97485" y="31823"/>
                    </a:cubicBezTo>
                    <a:cubicBezTo>
                      <a:pt x="120000" y="58784"/>
                      <a:pt x="114730" y="97900"/>
                      <a:pt x="85508" y="118674"/>
                    </a:cubicBezTo>
                    <a:cubicBezTo>
                      <a:pt x="84311" y="119558"/>
                      <a:pt x="82634" y="120000"/>
                      <a:pt x="81197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7106200" y="586618"/>
                <a:ext cx="86100" cy="119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18" y="120000"/>
                    </a:moveTo>
                    <a:cubicBezTo>
                      <a:pt x="4984" y="120000"/>
                      <a:pt x="0" y="116904"/>
                      <a:pt x="0" y="113095"/>
                    </a:cubicBezTo>
                    <a:cubicBezTo>
                      <a:pt x="0" y="109285"/>
                      <a:pt x="4984" y="106190"/>
                      <a:pt x="11118" y="106190"/>
                    </a:cubicBezTo>
                    <a:cubicBezTo>
                      <a:pt x="59041" y="106190"/>
                      <a:pt x="97763" y="82142"/>
                      <a:pt x="97763" y="52380"/>
                    </a:cubicBezTo>
                    <a:cubicBezTo>
                      <a:pt x="97763" y="37380"/>
                      <a:pt x="87412" y="22857"/>
                      <a:pt x="69776" y="12857"/>
                    </a:cubicBezTo>
                    <a:cubicBezTo>
                      <a:pt x="65175" y="10238"/>
                      <a:pt x="64792" y="5714"/>
                      <a:pt x="69009" y="3095"/>
                    </a:cubicBezTo>
                    <a:cubicBezTo>
                      <a:pt x="73226" y="238"/>
                      <a:pt x="80127" y="0"/>
                      <a:pt x="84728" y="2619"/>
                    </a:cubicBezTo>
                    <a:cubicBezTo>
                      <a:pt x="106964" y="15238"/>
                      <a:pt x="120000" y="33571"/>
                      <a:pt x="120000" y="52380"/>
                    </a:cubicBezTo>
                    <a:cubicBezTo>
                      <a:pt x="120000" y="89761"/>
                      <a:pt x="71309" y="120000"/>
                      <a:pt x="11118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6972671" y="225517"/>
                <a:ext cx="150300" cy="51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36" y="120000"/>
                      <a:pt x="0" y="113201"/>
                      <a:pt x="0" y="104854"/>
                    </a:cubicBezTo>
                    <a:cubicBezTo>
                      <a:pt x="0" y="101151"/>
                      <a:pt x="0" y="101151"/>
                      <a:pt x="0" y="101151"/>
                    </a:cubicBezTo>
                    <a:cubicBezTo>
                      <a:pt x="0" y="15808"/>
                      <a:pt x="0" y="15808"/>
                      <a:pt x="0" y="15808"/>
                    </a:cubicBezTo>
                    <a:cubicBezTo>
                      <a:pt x="0" y="12049"/>
                      <a:pt x="5890" y="8346"/>
                      <a:pt x="16363" y="5582"/>
                    </a:cubicBezTo>
                    <a:cubicBezTo>
                      <a:pt x="38400" y="0"/>
                      <a:pt x="73963" y="0"/>
                      <a:pt x="95781" y="5527"/>
                    </a:cubicBezTo>
                    <a:cubicBezTo>
                      <a:pt x="117600" y="11110"/>
                      <a:pt x="117600" y="20119"/>
                      <a:pt x="95781" y="25647"/>
                    </a:cubicBezTo>
                    <a:cubicBezTo>
                      <a:pt x="93381" y="26255"/>
                      <a:pt x="89236" y="26255"/>
                      <a:pt x="86836" y="25647"/>
                    </a:cubicBezTo>
                    <a:cubicBezTo>
                      <a:pt x="84436" y="25039"/>
                      <a:pt x="84436" y="23988"/>
                      <a:pt x="86836" y="23380"/>
                    </a:cubicBezTo>
                    <a:cubicBezTo>
                      <a:pt x="95127" y="21335"/>
                      <a:pt x="99709" y="18516"/>
                      <a:pt x="99709" y="15587"/>
                    </a:cubicBezTo>
                    <a:cubicBezTo>
                      <a:pt x="99709" y="12657"/>
                      <a:pt x="95127" y="9894"/>
                      <a:pt x="86836" y="7793"/>
                    </a:cubicBezTo>
                    <a:cubicBezTo>
                      <a:pt x="69818" y="3537"/>
                      <a:pt x="42327" y="3537"/>
                      <a:pt x="25309" y="7793"/>
                    </a:cubicBezTo>
                    <a:cubicBezTo>
                      <a:pt x="17236" y="9949"/>
                      <a:pt x="12654" y="12878"/>
                      <a:pt x="12654" y="15808"/>
                    </a:cubicBezTo>
                    <a:cubicBezTo>
                      <a:pt x="12654" y="101151"/>
                      <a:pt x="12654" y="101151"/>
                      <a:pt x="12654" y="101151"/>
                    </a:cubicBezTo>
                    <a:cubicBezTo>
                      <a:pt x="12654" y="104854"/>
                      <a:pt x="12654" y="104854"/>
                      <a:pt x="12654" y="104854"/>
                    </a:cubicBezTo>
                    <a:cubicBezTo>
                      <a:pt x="12654" y="111432"/>
                      <a:pt x="33818" y="116849"/>
                      <a:pt x="60000" y="116849"/>
                    </a:cubicBezTo>
                    <a:cubicBezTo>
                      <a:pt x="86181" y="116849"/>
                      <a:pt x="107345" y="111432"/>
                      <a:pt x="107345" y="104854"/>
                    </a:cubicBezTo>
                    <a:cubicBezTo>
                      <a:pt x="107345" y="103970"/>
                      <a:pt x="110181" y="103251"/>
                      <a:pt x="113672" y="103251"/>
                    </a:cubicBezTo>
                    <a:cubicBezTo>
                      <a:pt x="117163" y="103251"/>
                      <a:pt x="120000" y="103970"/>
                      <a:pt x="120000" y="104854"/>
                    </a:cubicBezTo>
                    <a:cubicBezTo>
                      <a:pt x="120000" y="113201"/>
                      <a:pt x="93163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4" name="Shape 274"/>
              <p:cNvSpPr/>
              <p:nvPr/>
            </p:nvSpPr>
            <p:spPr>
              <a:xfrm>
                <a:off x="6837453" y="658837"/>
                <a:ext cx="150300" cy="82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36" y="120000"/>
                      <a:pt x="0" y="77707"/>
                      <a:pt x="0" y="25787"/>
                    </a:cubicBezTo>
                    <a:cubicBezTo>
                      <a:pt x="0" y="9971"/>
                      <a:pt x="0" y="9971"/>
                      <a:pt x="0" y="9971"/>
                    </a:cubicBezTo>
                    <a:cubicBezTo>
                      <a:pt x="0" y="4469"/>
                      <a:pt x="2836" y="0"/>
                      <a:pt x="6327" y="0"/>
                    </a:cubicBezTo>
                    <a:cubicBezTo>
                      <a:pt x="6327" y="0"/>
                      <a:pt x="6327" y="0"/>
                      <a:pt x="6327" y="0"/>
                    </a:cubicBezTo>
                    <a:cubicBezTo>
                      <a:pt x="9818" y="0"/>
                      <a:pt x="12654" y="4469"/>
                      <a:pt x="12654" y="9971"/>
                    </a:cubicBezTo>
                    <a:cubicBezTo>
                      <a:pt x="12654" y="25787"/>
                      <a:pt x="12654" y="25787"/>
                      <a:pt x="12654" y="25787"/>
                    </a:cubicBezTo>
                    <a:cubicBezTo>
                      <a:pt x="12654" y="66704"/>
                      <a:pt x="33818" y="100401"/>
                      <a:pt x="60000" y="100401"/>
                    </a:cubicBezTo>
                    <a:cubicBezTo>
                      <a:pt x="86181" y="100401"/>
                      <a:pt x="107345" y="66704"/>
                      <a:pt x="107345" y="25787"/>
                    </a:cubicBezTo>
                    <a:cubicBezTo>
                      <a:pt x="107345" y="20286"/>
                      <a:pt x="110181" y="15816"/>
                      <a:pt x="113672" y="15816"/>
                    </a:cubicBezTo>
                    <a:cubicBezTo>
                      <a:pt x="117163" y="15816"/>
                      <a:pt x="120000" y="20286"/>
                      <a:pt x="120000" y="25787"/>
                    </a:cubicBezTo>
                    <a:cubicBezTo>
                      <a:pt x="120000" y="77707"/>
                      <a:pt x="93163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cxnSp>
            <p:nvCxnSpPr>
              <p:cNvPr id="275" name="Shape 275"/>
              <p:cNvCxnSpPr/>
              <p:nvPr/>
            </p:nvCxnSpPr>
            <p:spPr>
              <a:xfrm>
                <a:off x="6977742" y="580722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Shape 276"/>
              <p:cNvCxnSpPr/>
              <p:nvPr/>
            </p:nvCxnSpPr>
            <p:spPr>
              <a:xfrm>
                <a:off x="6977742" y="580722"/>
                <a:ext cx="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Shape 277"/>
              <p:cNvSpPr/>
              <p:nvPr/>
            </p:nvSpPr>
            <p:spPr>
              <a:xfrm>
                <a:off x="6867878" y="417122"/>
                <a:ext cx="120000" cy="90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547" y="42857"/>
                    </a:moveTo>
                    <a:cubicBezTo>
                      <a:pt x="33698" y="34285"/>
                      <a:pt x="16712" y="27301"/>
                      <a:pt x="15616" y="0"/>
                    </a:cubicBezTo>
                    <a:cubicBezTo>
                      <a:pt x="13150" y="1269"/>
                      <a:pt x="10410" y="1904"/>
                      <a:pt x="7671" y="1904"/>
                    </a:cubicBezTo>
                    <a:cubicBezTo>
                      <a:pt x="4931" y="1904"/>
                      <a:pt x="2191" y="1269"/>
                      <a:pt x="0" y="317"/>
                    </a:cubicBezTo>
                    <a:cubicBezTo>
                      <a:pt x="1369" y="42857"/>
                      <a:pt x="31780" y="52698"/>
                      <a:pt x="56438" y="60634"/>
                    </a:cubicBezTo>
                    <a:cubicBezTo>
                      <a:pt x="86027" y="70158"/>
                      <a:pt x="104109" y="77460"/>
                      <a:pt x="104109" y="110793"/>
                    </a:cubicBezTo>
                    <a:cubicBezTo>
                      <a:pt x="104109" y="115873"/>
                      <a:pt x="107671" y="120000"/>
                      <a:pt x="112054" y="120000"/>
                    </a:cubicBezTo>
                    <a:cubicBezTo>
                      <a:pt x="116438" y="120000"/>
                      <a:pt x="120000" y="115873"/>
                      <a:pt x="120000" y="110793"/>
                    </a:cubicBezTo>
                    <a:cubicBezTo>
                      <a:pt x="120000" y="61904"/>
                      <a:pt x="87123" y="51428"/>
                      <a:pt x="60547" y="428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8" name="Shape 278"/>
              <p:cNvSpPr/>
              <p:nvPr/>
            </p:nvSpPr>
            <p:spPr>
              <a:xfrm>
                <a:off x="6847596" y="374381"/>
                <a:ext cx="57600" cy="5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2857" y="29714"/>
                      <a:pt x="29714" y="43428"/>
                      <a:pt x="29714" y="60000"/>
                    </a:cubicBezTo>
                    <a:cubicBezTo>
                      <a:pt x="29714" y="76571"/>
                      <a:pt x="42857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6916895" y="601356"/>
                <a:ext cx="72600" cy="54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384" y="4695"/>
                      <a:pt x="2769" y="9391"/>
                      <a:pt x="2769" y="14608"/>
                    </a:cubicBezTo>
                    <a:cubicBezTo>
                      <a:pt x="2769" y="20347"/>
                      <a:pt x="1384" y="25565"/>
                      <a:pt x="0" y="30260"/>
                    </a:cubicBezTo>
                    <a:cubicBezTo>
                      <a:pt x="67384" y="32347"/>
                      <a:pt x="84461" y="48000"/>
                      <a:pt x="92307" y="107478"/>
                    </a:cubicBezTo>
                    <a:cubicBezTo>
                      <a:pt x="93230" y="114782"/>
                      <a:pt x="99230" y="120000"/>
                      <a:pt x="105692" y="120000"/>
                    </a:cubicBezTo>
                    <a:cubicBezTo>
                      <a:pt x="106153" y="120000"/>
                      <a:pt x="107076" y="120000"/>
                      <a:pt x="107538" y="120000"/>
                    </a:cubicBezTo>
                    <a:cubicBezTo>
                      <a:pt x="114923" y="118956"/>
                      <a:pt x="120000" y="111130"/>
                      <a:pt x="119076" y="102782"/>
                    </a:cubicBezTo>
                    <a:cubicBezTo>
                      <a:pt x="108000" y="20869"/>
                      <a:pt x="72461" y="260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6869567" y="582195"/>
                <a:ext cx="57600" cy="5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2571" y="0"/>
                      <a:pt x="120000" y="26857"/>
                      <a:pt x="120000" y="60000"/>
                    </a:cubicBezTo>
                    <a:cubicBezTo>
                      <a:pt x="120000" y="93142"/>
                      <a:pt x="92571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2857" y="29714"/>
                      <a:pt x="29714" y="43428"/>
                      <a:pt x="29714" y="60000"/>
                    </a:cubicBezTo>
                    <a:cubicBezTo>
                      <a:pt x="29714" y="76571"/>
                      <a:pt x="42857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>
                <a:off x="6972671" y="369958"/>
                <a:ext cx="71100" cy="54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7230" y="14608"/>
                    </a:moveTo>
                    <a:cubicBezTo>
                      <a:pt x="117230" y="9391"/>
                      <a:pt x="118615" y="4695"/>
                      <a:pt x="120000" y="0"/>
                    </a:cubicBezTo>
                    <a:cubicBezTo>
                      <a:pt x="47538" y="2086"/>
                      <a:pt x="12000" y="20869"/>
                      <a:pt x="923" y="102782"/>
                    </a:cubicBezTo>
                    <a:cubicBezTo>
                      <a:pt x="0" y="111130"/>
                      <a:pt x="5076" y="118434"/>
                      <a:pt x="12461" y="120000"/>
                    </a:cubicBezTo>
                    <a:cubicBezTo>
                      <a:pt x="12923" y="120000"/>
                      <a:pt x="13846" y="120000"/>
                      <a:pt x="14307" y="120000"/>
                    </a:cubicBezTo>
                    <a:cubicBezTo>
                      <a:pt x="20769" y="120000"/>
                      <a:pt x="26307" y="114782"/>
                      <a:pt x="27692" y="106956"/>
                    </a:cubicBezTo>
                    <a:cubicBezTo>
                      <a:pt x="35076" y="47478"/>
                      <a:pt x="52153" y="32347"/>
                      <a:pt x="120000" y="30260"/>
                    </a:cubicBezTo>
                    <a:cubicBezTo>
                      <a:pt x="118615" y="25043"/>
                      <a:pt x="117230" y="19826"/>
                      <a:pt x="117230" y="146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7035210" y="352270"/>
                <a:ext cx="57600" cy="5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7030139" y="527664"/>
                <a:ext cx="62700" cy="29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87000"/>
                    </a:moveTo>
                    <a:cubicBezTo>
                      <a:pt x="83157" y="7000"/>
                      <a:pt x="36315" y="0"/>
                      <a:pt x="12631" y="12000"/>
                    </a:cubicBezTo>
                    <a:cubicBezTo>
                      <a:pt x="4736" y="16000"/>
                      <a:pt x="0" y="32000"/>
                      <a:pt x="1578" y="47000"/>
                    </a:cubicBezTo>
                    <a:cubicBezTo>
                      <a:pt x="3684" y="62000"/>
                      <a:pt x="12105" y="72000"/>
                      <a:pt x="20526" y="68000"/>
                    </a:cubicBezTo>
                    <a:cubicBezTo>
                      <a:pt x="22105" y="67000"/>
                      <a:pt x="61052" y="51000"/>
                      <a:pt x="94736" y="120000"/>
                    </a:cubicBezTo>
                    <a:cubicBezTo>
                      <a:pt x="100526" y="103000"/>
                      <a:pt x="108947" y="92000"/>
                      <a:pt x="119999" y="87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7069014" y="542402"/>
                <a:ext cx="57600" cy="48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6879710" y="456916"/>
                <a:ext cx="72600" cy="38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910" y="5962"/>
                    </a:moveTo>
                    <a:cubicBezTo>
                      <a:pt x="106067" y="0"/>
                      <a:pt x="97977" y="2981"/>
                      <a:pt x="94382" y="13416"/>
                    </a:cubicBezTo>
                    <a:cubicBezTo>
                      <a:pt x="78202" y="58136"/>
                      <a:pt x="33707" y="73043"/>
                      <a:pt x="0" y="76770"/>
                    </a:cubicBezTo>
                    <a:cubicBezTo>
                      <a:pt x="1348" y="82732"/>
                      <a:pt x="2696" y="88695"/>
                      <a:pt x="3146" y="95403"/>
                    </a:cubicBezTo>
                    <a:cubicBezTo>
                      <a:pt x="3595" y="104347"/>
                      <a:pt x="2696" y="112546"/>
                      <a:pt x="898" y="120000"/>
                    </a:cubicBezTo>
                    <a:cubicBezTo>
                      <a:pt x="37303" y="116273"/>
                      <a:pt x="93033" y="99130"/>
                      <a:pt x="116404" y="35776"/>
                    </a:cubicBezTo>
                    <a:cubicBezTo>
                      <a:pt x="120000" y="25341"/>
                      <a:pt x="118202" y="12670"/>
                      <a:pt x="111910" y="5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6830692" y="462812"/>
                <a:ext cx="59100" cy="5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6238" y="120000"/>
                      <a:pt x="33027" y="114953"/>
                      <a:pt x="22568" y="105981"/>
                    </a:cubicBezTo>
                    <a:cubicBezTo>
                      <a:pt x="11009" y="95327"/>
                      <a:pt x="3853" y="81308"/>
                      <a:pt x="2201" y="65607"/>
                    </a:cubicBezTo>
                    <a:cubicBezTo>
                      <a:pt x="0" y="33084"/>
                      <a:pt x="23669" y="5046"/>
                      <a:pt x="55596" y="2242"/>
                    </a:cubicBezTo>
                    <a:cubicBezTo>
                      <a:pt x="87522" y="0"/>
                      <a:pt x="115045" y="24112"/>
                      <a:pt x="117798" y="56635"/>
                    </a:cubicBezTo>
                    <a:cubicBezTo>
                      <a:pt x="120000" y="89158"/>
                      <a:pt x="96330" y="117196"/>
                      <a:pt x="64403" y="120000"/>
                    </a:cubicBezTo>
                    <a:cubicBezTo>
                      <a:pt x="62752" y="120000"/>
                      <a:pt x="61651" y="120000"/>
                      <a:pt x="60000" y="120000"/>
                    </a:cubicBezTo>
                    <a:close/>
                    <a:moveTo>
                      <a:pt x="60000" y="31401"/>
                    </a:moveTo>
                    <a:cubicBezTo>
                      <a:pt x="59449" y="31401"/>
                      <a:pt x="58348" y="31401"/>
                      <a:pt x="57798" y="31401"/>
                    </a:cubicBezTo>
                    <a:cubicBezTo>
                      <a:pt x="41834" y="32523"/>
                      <a:pt x="29724" y="47102"/>
                      <a:pt x="30825" y="63364"/>
                    </a:cubicBezTo>
                    <a:cubicBezTo>
                      <a:pt x="32477" y="79626"/>
                      <a:pt x="46238" y="92523"/>
                      <a:pt x="62201" y="90841"/>
                    </a:cubicBezTo>
                    <a:cubicBezTo>
                      <a:pt x="78165" y="89158"/>
                      <a:pt x="90275" y="75140"/>
                      <a:pt x="89174" y="58878"/>
                    </a:cubicBezTo>
                    <a:cubicBezTo>
                      <a:pt x="88623" y="51028"/>
                      <a:pt x="84770" y="43738"/>
                      <a:pt x="78715" y="38691"/>
                    </a:cubicBezTo>
                    <a:cubicBezTo>
                      <a:pt x="73761" y="33644"/>
                      <a:pt x="67155" y="31401"/>
                      <a:pt x="60000" y="314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72671" y="493764"/>
                <a:ext cx="120000" cy="95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072" y="1786"/>
                    </a:moveTo>
                    <a:cubicBezTo>
                      <a:pt x="109339" y="1786"/>
                      <a:pt x="106605" y="893"/>
                      <a:pt x="104145" y="0"/>
                    </a:cubicBezTo>
                    <a:cubicBezTo>
                      <a:pt x="104145" y="5062"/>
                      <a:pt x="104145" y="5062"/>
                      <a:pt x="104145" y="5062"/>
                    </a:cubicBezTo>
                    <a:cubicBezTo>
                      <a:pt x="104145" y="32754"/>
                      <a:pt x="87198" y="39305"/>
                      <a:pt x="59316" y="47642"/>
                    </a:cubicBezTo>
                    <a:cubicBezTo>
                      <a:pt x="32801" y="55682"/>
                      <a:pt x="0" y="65508"/>
                      <a:pt x="0" y="111364"/>
                    </a:cubicBezTo>
                    <a:cubicBezTo>
                      <a:pt x="0" y="116129"/>
                      <a:pt x="3553" y="120000"/>
                      <a:pt x="7927" y="120000"/>
                    </a:cubicBezTo>
                    <a:cubicBezTo>
                      <a:pt x="12300" y="120000"/>
                      <a:pt x="15854" y="116129"/>
                      <a:pt x="15854" y="111364"/>
                    </a:cubicBezTo>
                    <a:cubicBezTo>
                      <a:pt x="15854" y="80099"/>
                      <a:pt x="33895" y="73250"/>
                      <a:pt x="63416" y="64317"/>
                    </a:cubicBezTo>
                    <a:cubicBezTo>
                      <a:pt x="88564" y="56575"/>
                      <a:pt x="120000" y="47344"/>
                      <a:pt x="120000" y="5062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17539" y="893"/>
                      <a:pt x="114806" y="1786"/>
                      <a:pt x="112072" y="17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>
                    <a:alpha val="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055492" y="451022"/>
                <a:ext cx="57600" cy="50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6857" y="120000"/>
                      <a:pt x="0" y="93142"/>
                      <a:pt x="0" y="60000"/>
                    </a:cubicBezTo>
                    <a:cubicBezTo>
                      <a:pt x="0" y="26857"/>
                      <a:pt x="26857" y="0"/>
                      <a:pt x="60000" y="0"/>
                    </a:cubicBezTo>
                    <a:cubicBezTo>
                      <a:pt x="93142" y="0"/>
                      <a:pt x="120000" y="26857"/>
                      <a:pt x="120000" y="60000"/>
                    </a:cubicBezTo>
                    <a:cubicBezTo>
                      <a:pt x="120000" y="93142"/>
                      <a:pt x="93142" y="120000"/>
                      <a:pt x="60000" y="120000"/>
                    </a:cubicBezTo>
                    <a:close/>
                    <a:moveTo>
                      <a:pt x="60000" y="29714"/>
                    </a:moveTo>
                    <a:cubicBezTo>
                      <a:pt x="43428" y="29714"/>
                      <a:pt x="29714" y="43428"/>
                      <a:pt x="29714" y="60000"/>
                    </a:cubicBezTo>
                    <a:cubicBezTo>
                      <a:pt x="29714" y="76571"/>
                      <a:pt x="43428" y="90285"/>
                      <a:pt x="60000" y="90285"/>
                    </a:cubicBezTo>
                    <a:cubicBezTo>
                      <a:pt x="76571" y="90285"/>
                      <a:pt x="90285" y="76571"/>
                      <a:pt x="90285" y="60000"/>
                    </a:cubicBezTo>
                    <a:cubicBezTo>
                      <a:pt x="90285" y="43428"/>
                      <a:pt x="76571" y="29714"/>
                      <a:pt x="60000" y="297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800" b="0" i="0" u="none" strike="noStrike" cap="non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289" name="Shape 289"/>
            <p:cNvSpPr txBox="1"/>
            <p:nvPr/>
          </p:nvSpPr>
          <p:spPr>
            <a:xfrm>
              <a:off x="250910" y="1944989"/>
              <a:ext cx="1535700" cy="918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 Light"/>
                <a:buNone/>
              </a:pPr>
              <a:r>
                <a:rPr lang="en" sz="1600" b="0" i="0" u="none" strike="noStrike" cap="non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AI</a:t>
              </a:r>
            </a:p>
          </p:txBody>
        </p:sp>
      </p:grpSp>
      <p:sp>
        <p:nvSpPr>
          <p:cNvPr id="290" name="Shape 290"/>
          <p:cNvSpPr txBox="1"/>
          <p:nvPr/>
        </p:nvSpPr>
        <p:spPr>
          <a:xfrm>
            <a:off x="7477678" y="970648"/>
            <a:ext cx="7248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Helvetica Neue Light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 more…</a:t>
            </a:r>
          </a:p>
        </p:txBody>
      </p:sp>
      <p:sp>
        <p:nvSpPr>
          <p:cNvPr id="291" name="Shape 291"/>
          <p:cNvSpPr/>
          <p:nvPr/>
        </p:nvSpPr>
        <p:spPr>
          <a:xfrm>
            <a:off x="3808249" y="1272166"/>
            <a:ext cx="674400" cy="152700"/>
          </a:xfrm>
          <a:prstGeom prst="rect">
            <a:avLst/>
          </a:prstGeom>
          <a:noFill/>
          <a:ln>
            <a:noFill/>
          </a:ln>
        </p:spPr>
        <p:txBody>
          <a:bodyPr lIns="45700" tIns="4570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 Light"/>
              <a:buNone/>
            </a:pPr>
            <a:r>
              <a:rPr lang="en"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Logistics </a:t>
            </a:r>
          </a:p>
        </p:txBody>
      </p:sp>
      <p:sp>
        <p:nvSpPr>
          <p:cNvPr id="292" name="Shape 292"/>
          <p:cNvSpPr/>
          <p:nvPr/>
        </p:nvSpPr>
        <p:spPr>
          <a:xfrm>
            <a:off x="5901760" y="1216944"/>
            <a:ext cx="509700" cy="179700"/>
          </a:xfrm>
          <a:prstGeom prst="rect">
            <a:avLst/>
          </a:prstGeom>
          <a:noFill/>
          <a:ln>
            <a:noFill/>
          </a:ln>
        </p:spPr>
        <p:txBody>
          <a:bodyPr lIns="45700" tIns="45700" rIns="0" bIns="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 Light"/>
              <a:buNone/>
            </a:pPr>
            <a:r>
              <a:rPr lang="en" sz="1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33635819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464110" y="1999952"/>
            <a:ext cx="3139134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464110" y="3155701"/>
            <a:ext cx="3139134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4111" y="844203"/>
            <a:ext cx="3139134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77065" y="307472"/>
            <a:ext cx="4460451" cy="4460451"/>
          </a:xfrm>
          <a:prstGeom prst="ellipse">
            <a:avLst/>
          </a:prstGeom>
          <a:solidFill>
            <a:srgbClr val="245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81400" y="1304276"/>
            <a:ext cx="3451783" cy="3451783"/>
          </a:xfrm>
          <a:prstGeom prst="ellipse">
            <a:avLst/>
          </a:prstGeom>
          <a:solidFill>
            <a:srgbClr val="2D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75059" y="2691588"/>
            <a:ext cx="2064471" cy="2064471"/>
          </a:xfrm>
          <a:prstGeom prst="ellipse">
            <a:avLst/>
          </a:prstGeom>
          <a:solidFill>
            <a:srgbClr val="3E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0467" y="3047774"/>
            <a:ext cx="191364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Deep Learning</a:t>
            </a:r>
          </a:p>
          <a:p>
            <a:pPr algn="ctr"/>
            <a:endParaRPr lang="en-US" sz="5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Ability to learn new datasets on their own</a:t>
            </a:r>
            <a:endParaRPr lang="en-US" sz="1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71357" y="1669757"/>
            <a:ext cx="227186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Machine Learning</a:t>
            </a:r>
          </a:p>
          <a:p>
            <a:pPr algn="ctr"/>
            <a:endParaRPr lang="en-US" sz="5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Ability to learn without explicit programming</a:t>
            </a:r>
            <a:endParaRPr lang="en-US" sz="1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3652" y="632245"/>
            <a:ext cx="234727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Artificial Intelligence</a:t>
            </a:r>
          </a:p>
          <a:p>
            <a:pPr algn="ctr"/>
            <a:endParaRPr lang="en-US" sz="5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Ability to reason like humans</a:t>
            </a:r>
            <a:endParaRPr lang="en-US" sz="1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7" name="Shape 71"/>
          <p:cNvSpPr txBox="1"/>
          <p:nvPr/>
        </p:nvSpPr>
        <p:spPr>
          <a:xfrm>
            <a:off x="7830269" y="2089817"/>
            <a:ext cx="1847100" cy="1177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dirty="0">
              <a:solidFill>
                <a:schemeClr val="dk1"/>
              </a:solidFill>
              <a:latin typeface="Helvetica Light" charset="0"/>
              <a:ea typeface="Helvetica Light" charset="0"/>
              <a:cs typeface="Helvetica Light" charset="0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7515" y="948532"/>
            <a:ext cx="1685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Watson Conversation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Alexa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Playing chess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+ more</a:t>
            </a:r>
            <a:r>
              <a:rPr lang="is-I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7515" y="2110011"/>
            <a:ext cx="1863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Weather forecasting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Rankings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Learning to reduce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rror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is-I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+ more…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37515" y="3265760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Spam filters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Watson Health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News feed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orting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is-I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+ more…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40684"/>
            <a:ext cx="9144000" cy="13862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99447" y="2083073"/>
            <a:ext cx="1574700" cy="83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4" name="Shape 94"/>
          <p:cNvSpPr txBox="1"/>
          <p:nvPr/>
        </p:nvSpPr>
        <p:spPr>
          <a:xfrm flipH="1">
            <a:off x="2505434" y="1524012"/>
            <a:ext cx="1775100" cy="2768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b="1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Reasons</a:t>
            </a:r>
          </a:p>
        </p:txBody>
      </p:sp>
      <p:sp>
        <p:nvSpPr>
          <p:cNvPr id="95" name="Shape 95"/>
          <p:cNvSpPr/>
          <p:nvPr/>
        </p:nvSpPr>
        <p:spPr>
          <a:xfrm>
            <a:off x="2470447" y="3247890"/>
            <a:ext cx="1832700" cy="1015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" sz="120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eason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, form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hypotheses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, infer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and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extract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ideas. </a:t>
            </a:r>
          </a:p>
        </p:txBody>
      </p:sp>
      <p:cxnSp>
        <p:nvCxnSpPr>
          <p:cNvPr id="96" name="Shape 96"/>
          <p:cNvCxnSpPr/>
          <p:nvPr/>
        </p:nvCxnSpPr>
        <p:spPr>
          <a:xfrm rot="10800000">
            <a:off x="2592127" y="3226971"/>
            <a:ext cx="1775100" cy="0"/>
          </a:xfrm>
          <a:prstGeom prst="straightConnector1">
            <a:avLst/>
          </a:prstGeom>
          <a:noFill/>
          <a:ln w="9525" cap="rnd" cmpd="sng">
            <a:noFill/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Shape 97"/>
          <p:cNvSpPr txBox="1"/>
          <p:nvPr/>
        </p:nvSpPr>
        <p:spPr>
          <a:xfrm flipH="1">
            <a:off x="358027" y="1524012"/>
            <a:ext cx="1787400" cy="2768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b="1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Understands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23276" y="2032274"/>
            <a:ext cx="1244700" cy="9399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" name="Shape 99"/>
          <p:cNvSpPr/>
          <p:nvPr/>
        </p:nvSpPr>
        <p:spPr>
          <a:xfrm>
            <a:off x="142451" y="3247890"/>
            <a:ext cx="2206251" cy="1015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Understands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imagery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,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language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and 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other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unstructured data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like humans. </a:t>
            </a:r>
            <a:endParaRPr lang="en" sz="120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 flipH="1">
            <a:off x="4690007" y="1524012"/>
            <a:ext cx="1775100" cy="2768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b="1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Learns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758967" y="2055324"/>
            <a:ext cx="1624800" cy="893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" name="Shape 102"/>
          <p:cNvSpPr/>
          <p:nvPr/>
        </p:nvSpPr>
        <p:spPr>
          <a:xfrm>
            <a:off x="4640467" y="3247890"/>
            <a:ext cx="1873800" cy="12003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Sharpens expertise and continues learning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</a:t>
            </a:r>
            <a:r>
              <a:rPr lang="en" sz="120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ith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each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interaction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endParaRPr lang="en" sz="120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</p:txBody>
      </p:sp>
      <p:cxnSp>
        <p:nvCxnSpPr>
          <p:cNvPr id="103" name="Shape 103"/>
          <p:cNvCxnSpPr/>
          <p:nvPr/>
        </p:nvCxnSpPr>
        <p:spPr>
          <a:xfrm rot="10800000">
            <a:off x="4800388" y="3226971"/>
            <a:ext cx="1775100" cy="0"/>
          </a:xfrm>
          <a:prstGeom prst="straightConnector1">
            <a:avLst/>
          </a:prstGeom>
          <a:noFill/>
          <a:ln w="9525" cap="rnd" cmpd="sng">
            <a:noFill/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 txBox="1"/>
          <p:nvPr/>
        </p:nvSpPr>
        <p:spPr>
          <a:xfrm flipH="1">
            <a:off x="6874586" y="1524012"/>
            <a:ext cx="1775100" cy="2768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b="1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Interacts</a:t>
            </a:r>
          </a:p>
        </p:txBody>
      </p:sp>
      <p:sp>
        <p:nvSpPr>
          <p:cNvPr id="106" name="Shape 106"/>
          <p:cNvSpPr/>
          <p:nvPr/>
        </p:nvSpPr>
        <p:spPr>
          <a:xfrm>
            <a:off x="6851587" y="3242690"/>
            <a:ext cx="1875300" cy="831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" sz="120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ee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, talk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and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hear</a:t>
            </a:r>
            <a:r>
              <a:rPr lang="en-US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to </a:t>
            </a:r>
            <a:r>
              <a:rPr lang="en" sz="120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interact </a:t>
            </a:r>
            <a:r>
              <a:rPr lang="en" sz="120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rPr>
              <a:t>with humans in a natural way. </a:t>
            </a:r>
          </a:p>
        </p:txBody>
      </p:sp>
      <p:cxnSp>
        <p:nvCxnSpPr>
          <p:cNvPr id="107" name="Shape 107"/>
          <p:cNvCxnSpPr/>
          <p:nvPr/>
        </p:nvCxnSpPr>
        <p:spPr>
          <a:xfrm rot="10800000">
            <a:off x="6924680" y="3234830"/>
            <a:ext cx="1775100" cy="0"/>
          </a:xfrm>
          <a:prstGeom prst="straightConnector1">
            <a:avLst/>
          </a:prstGeom>
          <a:noFill/>
          <a:ln w="9525" cap="rnd" cmpd="sng">
            <a:noFill/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8" name="Shape 108"/>
          <p:cNvPicPr preferRelativeResize="0"/>
          <p:nvPr/>
        </p:nvPicPr>
        <p:blipFill rotWithShape="1">
          <a:blip r:embed="rId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016478" y="1840684"/>
            <a:ext cx="1479000" cy="1323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358027" y="3226971"/>
            <a:ext cx="1775100" cy="0"/>
          </a:xfrm>
          <a:prstGeom prst="straightConnector1">
            <a:avLst/>
          </a:prstGeom>
          <a:noFill/>
          <a:ln w="9525" cap="rnd" cmpd="sng">
            <a:noFill/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284099" y="660007"/>
            <a:ext cx="8166256" cy="2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 b="0">
                <a:solidFill>
                  <a:schemeClr val="accent1"/>
                </a:solidFill>
                <a:latin typeface="HelvNeue Bold for IBM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33">
                <a:solidFill>
                  <a:srgbClr val="5596E6"/>
                </a:solidFill>
                <a:latin typeface="HelvNeue Bold for IBM" pitchFamily="34" charset="0"/>
                <a:cs typeface="Arial" panose="020B0604020202020204" pitchFamily="34" charset="0"/>
              </a:defRPr>
            </a:lvl5pPr>
            <a:lvl6pPr marL="91441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182882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274323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365764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6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342900"/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Cognitive System = ML + DL + AI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28001" y="1574276"/>
            <a:ext cx="1517715" cy="1517715"/>
          </a:xfrm>
          <a:prstGeom prst="ellipse">
            <a:avLst/>
          </a:prstGeom>
          <a:solidFill>
            <a:schemeClr val="bg1"/>
          </a:solidFill>
          <a:ln w="50800" cmpd="sng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49869" y="1574277"/>
            <a:ext cx="1517715" cy="151771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71737" y="1574275"/>
            <a:ext cx="1517715" cy="151771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957"/>
          <p:cNvSpPr txBox="1"/>
          <p:nvPr/>
        </p:nvSpPr>
        <p:spPr>
          <a:xfrm>
            <a:off x="3810214" y="2248252"/>
            <a:ext cx="821400" cy="20760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</a:t>
            </a:r>
          </a:p>
        </p:txBody>
      </p:sp>
      <p:sp>
        <p:nvSpPr>
          <p:cNvPr id="14" name="Shape 960"/>
          <p:cNvSpPr txBox="1"/>
          <p:nvPr/>
        </p:nvSpPr>
        <p:spPr>
          <a:xfrm>
            <a:off x="1277981" y="1719171"/>
            <a:ext cx="1017756" cy="718790"/>
          </a:xfrm>
          <a:prstGeom prst="rect">
            <a:avLst/>
          </a:prstGeom>
          <a:noFill/>
          <a:ln>
            <a:noFill/>
          </a:ln>
        </p:spPr>
        <p:txBody>
          <a:bodyPr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Arial"/>
              <a:buNone/>
            </a:pPr>
            <a:r>
              <a:rPr lang="en" sz="5000" i="0" u="none" strike="noStrike" cap="none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</a:p>
        </p:txBody>
      </p:sp>
      <p:pic>
        <p:nvPicPr>
          <p:cNvPr id="17" name="Shape 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0478" y="1955190"/>
            <a:ext cx="415053" cy="42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44457" y="253803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Code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030" name="Picture 6" descr="http://www.tribemechanics.com/images/conference-512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71" y="1758320"/>
            <a:ext cx="779711" cy="7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97822" y="2540473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Community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032" name="Picture 8" descr="https://s-media-cache-ak0.pinimg.com/originals/66/85/db/6685db1794ff1a7b3d64daa868ab6290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705" y="1573140"/>
            <a:ext cx="1187777" cy="118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16507" y="2538031"/>
            <a:ext cx="845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Culture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781050"/>
            <a:ext cx="35814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0331" y="1851821"/>
            <a:ext cx="2770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https://developer.ibm.com/code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2390479"/>
            <a:ext cx="1237163" cy="1076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9220" y="3670189"/>
            <a:ext cx="39487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500" b="1" dirty="0" smtClean="0"/>
              <a:t>Signup for IBM </a:t>
            </a:r>
            <a:r>
              <a:rPr lang="en-US" altLang="en-US" sz="1500" b="1" dirty="0" err="1" smtClean="0"/>
              <a:t>Bluemix</a:t>
            </a:r>
            <a:endParaRPr lang="en-US" altLang="en-US" sz="1500" dirty="0"/>
          </a:p>
          <a:p>
            <a:pPr algn="ctr"/>
            <a:r>
              <a:rPr lang="en-US" sz="1600" dirty="0" smtClean="0">
                <a:hlinkClick r:id="rId5"/>
              </a:rPr>
              <a:t>http://ibm.biz/DevConn</a:t>
            </a:r>
            <a:r>
              <a:rPr lang="en-US" sz="1600" dirty="0" smtClean="0"/>
              <a:t>  </a:t>
            </a:r>
            <a:endParaRPr lang="en-US" sz="1600" dirty="0"/>
          </a:p>
          <a:p>
            <a:pPr algn="ctr"/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5895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BM_Performance_Marketing_Theme">
  <a:themeElements>
    <a:clrScheme name="IBM DBG Colors">
      <a:dk1>
        <a:srgbClr val="323232"/>
      </a:dk1>
      <a:lt1>
        <a:srgbClr val="FFFFFF"/>
      </a:lt1>
      <a:dk2>
        <a:srgbClr val="0F182D"/>
      </a:dk2>
      <a:lt2>
        <a:srgbClr val="D9DBD9"/>
      </a:lt2>
      <a:accent1>
        <a:srgbClr val="304C89"/>
      </a:accent1>
      <a:accent2>
        <a:srgbClr val="253965"/>
      </a:accent2>
      <a:accent3>
        <a:srgbClr val="00B4A0"/>
      </a:accent3>
      <a:accent4>
        <a:srgbClr val="00B3B1"/>
      </a:accent4>
      <a:accent5>
        <a:srgbClr val="FA2C34"/>
      </a:accent5>
      <a:accent6>
        <a:srgbClr val="F05253"/>
      </a:accent6>
      <a:hlink>
        <a:srgbClr val="4378BC"/>
      </a:hlink>
      <a:folHlink>
        <a:srgbClr val="AB1A86"/>
      </a:folHlink>
    </a:clrScheme>
    <a:fontScheme name="IBM_Performance_Marketing_Fonts">
      <a:majorFont>
        <a:latin typeface="HelvNeue Bold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_Performance_Marketing_2015_wide_v3.potx" id="{089E9A05-347E-485B-B1D2-AB2F7920E84E}" vid="{27C8CCC0-9E3F-49F2-BABE-BF039316AB7D}"/>
    </a:ext>
  </a:extLst>
</a:theme>
</file>

<file path=ppt/theme/theme3.xml><?xml version="1.0" encoding="utf-8"?>
<a:theme xmlns:a="http://schemas.openxmlformats.org/drawingml/2006/main" name="1_IBM_Performance_Marketing_Theme">
  <a:themeElements>
    <a:clrScheme name="IBM DBG Colors">
      <a:dk1>
        <a:srgbClr val="323232"/>
      </a:dk1>
      <a:lt1>
        <a:srgbClr val="FFFFFF"/>
      </a:lt1>
      <a:dk2>
        <a:srgbClr val="0F182D"/>
      </a:dk2>
      <a:lt2>
        <a:srgbClr val="D9DBD9"/>
      </a:lt2>
      <a:accent1>
        <a:srgbClr val="304C89"/>
      </a:accent1>
      <a:accent2>
        <a:srgbClr val="253965"/>
      </a:accent2>
      <a:accent3>
        <a:srgbClr val="00B4A0"/>
      </a:accent3>
      <a:accent4>
        <a:srgbClr val="00B3B1"/>
      </a:accent4>
      <a:accent5>
        <a:srgbClr val="FA2C34"/>
      </a:accent5>
      <a:accent6>
        <a:srgbClr val="F05253"/>
      </a:accent6>
      <a:hlink>
        <a:srgbClr val="4378BC"/>
      </a:hlink>
      <a:folHlink>
        <a:srgbClr val="AB1A86"/>
      </a:folHlink>
    </a:clrScheme>
    <a:fontScheme name="IBM_Performance_Marketing_Fonts">
      <a:majorFont>
        <a:latin typeface="HelvNeue Bold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_Performance_Marketing_2015_wide_v3.potx" id="{089E9A05-347E-485B-B1D2-AB2F7920E84E}" vid="{27C8CCC0-9E3F-49F2-BABE-BF039316AB7D}"/>
    </a:ext>
  </a:extLst>
</a:theme>
</file>

<file path=ppt/theme/theme4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519</Words>
  <Application>Microsoft Macintosh PowerPoint</Application>
  <PresentationFormat>On-screen Show (16:9)</PresentationFormat>
  <Paragraphs>174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 Narrow</vt:lpstr>
      <vt:lpstr>Calibri</vt:lpstr>
      <vt:lpstr>Helvetica</vt:lpstr>
      <vt:lpstr>Helvetica Light</vt:lpstr>
      <vt:lpstr>Helvetica Neue</vt:lpstr>
      <vt:lpstr>Helvetica Neue Light</vt:lpstr>
      <vt:lpstr>HelvNeue Bold for IBM</vt:lpstr>
      <vt:lpstr>HelvNeue Light for IBM</vt:lpstr>
      <vt:lpstr>Noto Sans Symbols</vt:lpstr>
      <vt:lpstr>Wingdings</vt:lpstr>
      <vt:lpstr>Arial</vt:lpstr>
      <vt:lpstr>Office Theme</vt:lpstr>
      <vt:lpstr>IBM_Performance_Marketing_Theme</vt:lpstr>
      <vt:lpstr>1_IBM_Performance_Marketing_Theme</vt:lpstr>
      <vt:lpstr>simple-dark-2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Stay Connected and continue coding 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SEEMA Seema</cp:lastModifiedBy>
  <cp:revision>51</cp:revision>
  <dcterms:modified xsi:type="dcterms:W3CDTF">2017-08-11T03:50:16Z</dcterms:modified>
</cp:coreProperties>
</file>